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82" r:id="rId4"/>
    <p:sldId id="283" r:id="rId5"/>
    <p:sldId id="284" r:id="rId6"/>
    <p:sldId id="285" r:id="rId7"/>
    <p:sldId id="286" r:id="rId8"/>
    <p:sldId id="288" r:id="rId9"/>
    <p:sldId id="289" r:id="rId10"/>
    <p:sldId id="290" r:id="rId11"/>
    <p:sldId id="291" r:id="rId12"/>
    <p:sldId id="292" r:id="rId13"/>
    <p:sldId id="279" r:id="rId14"/>
    <p:sldId id="280" r:id="rId15"/>
    <p:sldId id="281" r:id="rId16"/>
    <p:sldId id="271" r:id="rId17"/>
    <p:sldId id="293" r:id="rId18"/>
    <p:sldId id="29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7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B3A13-1289-04BA-2CEE-9B9E58269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674700-50B8-737B-E311-9BE82773B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6E4FB0-BC0C-E4B3-8C32-5674EB8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62E67E-9EA7-7B56-7EF5-AD21B0D5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BD9CFF-207E-B809-D937-66C76F08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3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FE6FA-6876-C62A-0897-5956E602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77D2E9-9628-1D92-2EBA-82E9775F1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6E007-BCB6-C213-BBCE-421627FD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3BB977-05B4-D890-E2FD-0D924E22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9F287-F3BF-9E80-536F-A6DEDBB7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7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D2576A-E161-DCDE-780B-6CADA34A4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D3DBB3-0161-3561-A9A3-7F7C22D91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078422-358B-244C-2CF1-740D0532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AC7798-538E-000A-3DF6-91E8221C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D43F4-D62A-28F1-EC6F-196D992C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02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F33C2-399A-78B8-A521-97A96DE2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4F30F-7D39-7592-21F2-4A38AD0F6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F6DD69-8DA8-5C91-93B8-2DCDF568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3B60DF-62D6-8531-9B2F-2F3206AB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6C095-035A-1673-FF69-C797AEC0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566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F35E5-1658-0DF2-6DF8-76CAD1042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093418-D082-19B6-829A-16DB5F1F5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C7BC9B-4547-C087-9C4D-B7B518B3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94325C-E80C-D581-3F78-5F05083B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1CC81-9F78-3184-4CE1-585D0C60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409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4854-5E2B-CFE1-C183-CC40AB2E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DCBA09-41AE-8DCC-C7CA-04796834F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90F0B0-65CF-4514-F869-1C6018343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6E0E52-205B-DBCB-358E-9B7A4A11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D008C3-0301-838A-F914-5329588B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4F7716-B5FF-ABAE-78FE-359BDE6AA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50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BCB3C0-9E4C-8F66-FF9C-8A7A283C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228A3-6243-3A32-E173-EF3EA80AD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227583-DE73-41EB-DB0F-3D3D703DC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1ED2EF-ED88-1E8C-1581-95A76F9D6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E73159-BC7A-7B6F-6995-80F52C46E9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7BF514-4E5F-F2A9-033E-FACDF2FE4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E0AC1B-416E-5562-0157-02C44F44F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B76DBD-07D7-93AA-A2DF-A900F1866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28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620F12-C5AE-5951-3753-78B9B362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87FDC72-495A-5555-9E33-F60A9245C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D2CFE8-953B-8534-8AAB-C16DEDD94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B206B5-491C-E65C-4B68-5FC5B099F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80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19E3FE6-C315-65B8-179C-2FAB5B213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9C7CD0-87B6-1814-9CAB-7EA44B4E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CE494B-452A-E13A-A6A1-3B742157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1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2E54-F67E-0CB6-E8CE-CCE12899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BEBD0D-5D67-4D5A-432C-9DB2658FD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88D094-BE97-D9B5-5E97-DEED72945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C9F13F-6AF3-2078-0036-91CDCD22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72C70C-7F17-5D9F-8AD4-50682133D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BED8E-88C5-4DF1-519E-4C4A572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0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8082B-8D84-F965-185A-FA001C5BA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A9FEC1-82D4-E426-07A6-815EECA5E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221E8-AFED-2A23-3188-218B2F1EC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8A4F0-4536-50BA-0511-19BD07E5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EC7F55-966C-5B8D-4E44-1D5B03C77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8C92D8-D77B-F851-5721-167CBD9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0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319C5F-9700-14A8-B292-1B07F5D5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50320-3CE9-5F4A-1236-4833CE57D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81A45-4D20-0784-73FC-1376BB98CA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91A61-4F3E-4289-AB5F-485FD2BDD8A7}" type="datetimeFigureOut">
              <a:rPr lang="ko-KR" altLang="en-US" smtClean="0"/>
              <a:t>2023. 10. 24.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11C06-65B6-D8B1-C55B-9F5B7D9DE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3D2CAE-710A-4243-CD64-0E3568282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97E1-525C-490D-8AD7-B64DFF899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78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1D5313A-B4CC-5523-2A20-FFDBDCC3AD69}"/>
              </a:ext>
            </a:extLst>
          </p:cNvPr>
          <p:cNvSpPr/>
          <p:nvPr/>
        </p:nvSpPr>
        <p:spPr>
          <a:xfrm>
            <a:off x="739139" y="2523022"/>
            <a:ext cx="10713722" cy="1065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85725" algn="ctr" latinLnBrk="0">
              <a:defRPr/>
            </a:pPr>
            <a:endParaRPr lang="en-US" altLang="ko-KR" sz="4000" i="1" kern="0" dirty="0">
              <a:ln w="12700">
                <a:noFill/>
              </a:ln>
              <a:solidFill>
                <a:srgbClr val="3D5374"/>
              </a:solidFill>
              <a:ea typeface="Tmon몬소리 Black" panose="02000A03000000000000" pitchFamily="2" charset="-127"/>
            </a:endParaRPr>
          </a:p>
          <a:p>
            <a:pPr marL="85725" algn="ctr" latinLnBrk="0">
              <a:defRPr/>
            </a:pPr>
            <a:r>
              <a:rPr lang="ko-KR" altLang="en-US" sz="4000" b="1" kern="0" dirty="0">
                <a:ln w="12700">
                  <a:noFill/>
                </a:ln>
                <a:solidFill>
                  <a:srgbClr val="3D53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복부 장기 </a:t>
            </a:r>
            <a:r>
              <a:rPr lang="en-US" altLang="ko-KR" sz="4000" b="1" kern="0" dirty="0">
                <a:ln w="12700">
                  <a:noFill/>
                </a:ln>
                <a:solidFill>
                  <a:srgbClr val="3D53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CT </a:t>
            </a:r>
            <a:r>
              <a:rPr lang="ko-KR" altLang="en-US" sz="4000" b="1" kern="0" dirty="0">
                <a:ln w="12700">
                  <a:noFill/>
                </a:ln>
                <a:solidFill>
                  <a:srgbClr val="3D53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시각화 프로그램</a:t>
            </a:r>
            <a:endParaRPr lang="en-US" altLang="ko-KR" sz="4000" b="1" kern="0" dirty="0">
              <a:ln w="12700">
                <a:noFill/>
              </a:ln>
              <a:solidFill>
                <a:srgbClr val="3D53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85725" algn="ctr" latinLnBrk="0">
              <a:defRPr/>
            </a:pPr>
            <a:endParaRPr lang="ko-KR" altLang="en-US" sz="3200" dirty="0">
              <a:solidFill>
                <a:srgbClr val="3D537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8AD41B-8256-547E-D67F-A9187E769B4F}"/>
              </a:ext>
            </a:extLst>
          </p:cNvPr>
          <p:cNvSpPr/>
          <p:nvPr/>
        </p:nvSpPr>
        <p:spPr>
          <a:xfrm>
            <a:off x="0" y="5593079"/>
            <a:ext cx="12192000" cy="1264921"/>
          </a:xfrm>
          <a:prstGeom prst="rect">
            <a:avLst/>
          </a:prstGeom>
          <a:solidFill>
            <a:srgbClr val="2DDBA6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b="1" dirty="0">
                <a:solidFill>
                  <a:prstClr val="white"/>
                </a:solidFill>
              </a:rPr>
              <a:t>담당교수 </a:t>
            </a:r>
            <a:r>
              <a:rPr lang="en-US" altLang="ko-KR" b="1" dirty="0">
                <a:solidFill>
                  <a:prstClr val="white"/>
                </a:solidFill>
              </a:rPr>
              <a:t>: </a:t>
            </a:r>
            <a:r>
              <a:rPr lang="ko-KR" altLang="en-US" b="1" dirty="0" err="1">
                <a:solidFill>
                  <a:prstClr val="white"/>
                </a:solidFill>
              </a:rPr>
              <a:t>감진규</a:t>
            </a:r>
            <a:r>
              <a:rPr lang="ko-KR" altLang="en-US" b="1" dirty="0">
                <a:solidFill>
                  <a:prstClr val="white"/>
                </a:solidFill>
              </a:rPr>
              <a:t> 교수님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r"/>
            <a:r>
              <a:rPr lang="en-US" altLang="ko-KR" b="1" dirty="0">
                <a:solidFill>
                  <a:prstClr val="white"/>
                </a:solidFill>
              </a:rPr>
              <a:t>201610323 : </a:t>
            </a:r>
            <a:r>
              <a:rPr lang="ko-KR" altLang="en-US" b="1" dirty="0">
                <a:solidFill>
                  <a:prstClr val="white"/>
                </a:solidFill>
              </a:rPr>
              <a:t>이주승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r"/>
            <a:r>
              <a:rPr lang="en-US" altLang="ko-KR" b="1" dirty="0">
                <a:solidFill>
                  <a:prstClr val="white"/>
                </a:solidFill>
              </a:rPr>
              <a:t>201724564 : </a:t>
            </a:r>
            <a:r>
              <a:rPr lang="ko-KR" altLang="en-US" b="1" dirty="0">
                <a:solidFill>
                  <a:prstClr val="white"/>
                </a:solidFill>
              </a:rPr>
              <a:t>전도현</a:t>
            </a:r>
            <a:endParaRPr lang="en-US" altLang="ko-KR" b="1" dirty="0">
              <a:solidFill>
                <a:prstClr val="white"/>
              </a:solidFill>
            </a:endParaRPr>
          </a:p>
          <a:p>
            <a:pPr algn="r"/>
            <a:r>
              <a:rPr lang="en-US" altLang="ko-KR" b="1" dirty="0">
                <a:solidFill>
                  <a:prstClr val="white"/>
                </a:solidFill>
              </a:rPr>
              <a:t>201824435 : </a:t>
            </a:r>
            <a:r>
              <a:rPr lang="ko-KR" altLang="en-US" b="1" dirty="0">
                <a:solidFill>
                  <a:prstClr val="white"/>
                </a:solidFill>
              </a:rPr>
              <a:t>김병관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E8D7E2-73A1-624D-D325-8CFB8C2BCCBE}"/>
              </a:ext>
            </a:extLst>
          </p:cNvPr>
          <p:cNvSpPr/>
          <p:nvPr/>
        </p:nvSpPr>
        <p:spPr>
          <a:xfrm>
            <a:off x="0" y="0"/>
            <a:ext cx="12192000" cy="980220"/>
          </a:xfrm>
          <a:prstGeom prst="rect">
            <a:avLst/>
          </a:prstGeom>
          <a:solidFill>
            <a:srgbClr val="2DDBA6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2023</a:t>
            </a:r>
            <a:r>
              <a:rPr lang="ko-KR" altLang="en-US" sz="3200" b="1" dirty="0">
                <a:solidFill>
                  <a:prstClr val="white"/>
                </a:solidFill>
              </a:rPr>
              <a:t>년 전기 졸업과제 </a:t>
            </a:r>
            <a:r>
              <a:rPr lang="en-US" altLang="ko-KR" sz="3200" b="1" dirty="0">
                <a:solidFill>
                  <a:prstClr val="white"/>
                </a:solidFill>
              </a:rPr>
              <a:t>01</a:t>
            </a:r>
            <a:r>
              <a:rPr lang="ko-KR" altLang="en-US" sz="3200" b="1" dirty="0">
                <a:solidFill>
                  <a:prstClr val="white"/>
                </a:solidFill>
              </a:rPr>
              <a:t>조 </a:t>
            </a:r>
            <a:r>
              <a:rPr lang="en-US" altLang="ko-KR" sz="3200" b="1" dirty="0">
                <a:solidFill>
                  <a:prstClr val="white"/>
                </a:solidFill>
              </a:rPr>
              <a:t>TEAM LATE</a:t>
            </a:r>
            <a:endParaRPr lang="ko-KR" altLang="en-US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48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05241B0-EC1E-0AE1-FF64-40CADA11740E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E4A7DF3C-2D9B-C364-8F56-7F4B891298B8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>
              <a:extLst>
                <a:ext uri="{FF2B5EF4-FFF2-40B4-BE49-F238E27FC236}">
                  <a16:creationId xmlns:a16="http://schemas.microsoft.com/office/drawing/2014/main" id="{3F459594-EF03-23D1-7658-F284A6FC84DF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95A1D336-BB12-1010-8F51-4ED8F11A81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5F89B3D6-FA12-6054-7C40-6F9A2A1254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013AB760-7CAA-97BD-72E7-9ED5AADDE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00BF9F9F-D754-2F35-BAA9-C1F0AC195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D4C4F052-C742-B639-69DB-38C748638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자유형 32">
              <a:extLst>
                <a:ext uri="{FF2B5EF4-FFF2-40B4-BE49-F238E27FC236}">
                  <a16:creationId xmlns:a16="http://schemas.microsoft.com/office/drawing/2014/main" id="{928FD6B5-9344-3032-9C5E-E2E3D688A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Group 36">
              <a:extLst>
                <a:ext uri="{FF2B5EF4-FFF2-40B4-BE49-F238E27FC236}">
                  <a16:creationId xmlns:a16="http://schemas.microsoft.com/office/drawing/2014/main" id="{5400E2E2-337B-DE49-2B1B-CB1E104412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08D7A542-F209-FD04-3531-722A89AB7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8">
                <a:extLst>
                  <a:ext uri="{FF2B5EF4-FFF2-40B4-BE49-F238E27FC236}">
                    <a16:creationId xmlns:a16="http://schemas.microsoft.com/office/drawing/2014/main" id="{22E51C5B-098D-64AF-F7B7-73A0D9A18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9">
                <a:extLst>
                  <a:ext uri="{FF2B5EF4-FFF2-40B4-BE49-F238E27FC236}">
                    <a16:creationId xmlns:a16="http://schemas.microsoft.com/office/drawing/2014/main" id="{FD93D9C7-679F-9C76-600A-DBF19285CE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69A3D8DD-1494-A162-1DAA-7331FD5BB4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5407E2FB-BF94-FD31-0795-CDA5B5D2B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496E17A-CD5C-5196-C313-0150EFB6766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19BA6170-5FAE-840C-19D1-C90EA653F5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1BB4A0E3-A280-CA95-A927-ACC5E12F5F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B0E7C425-2105-B213-F2DE-7228F93017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7D86E34C-02AB-8D10-378B-4334E7C8C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CF100AA8-01C7-9F59-3553-ECD0FAF99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2D46E70E-BFCD-F645-4F44-8D8D6FAEC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사각형: 둥근 모서리 12">
              <a:extLst>
                <a:ext uri="{FF2B5EF4-FFF2-40B4-BE49-F238E27FC236}">
                  <a16:creationId xmlns:a16="http://schemas.microsoft.com/office/drawing/2014/main" id="{8F488CE2-4504-C2F6-3CCC-CCD5CE37B6CE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F65BA50-7B4D-9A94-F3DA-51DFC9B35EC3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6AF6D8A1-7E23-9185-DCD5-080D8225B3FA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0750786-5401-E6BD-46EF-DEC905D2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0" y="797508"/>
            <a:ext cx="10294680" cy="57907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A323DE-677A-5CFC-9C59-F97F45C9A9A7}"/>
              </a:ext>
            </a:extLst>
          </p:cNvPr>
          <p:cNvSpPr/>
          <p:nvPr/>
        </p:nvSpPr>
        <p:spPr>
          <a:xfrm>
            <a:off x="4499113" y="889225"/>
            <a:ext cx="3014870" cy="5607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7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F9B5250-B089-3831-72C5-EECCF151D653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3CDDBFDA-472B-40CF-79EE-B11652BCAFA4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>
              <a:extLst>
                <a:ext uri="{FF2B5EF4-FFF2-40B4-BE49-F238E27FC236}">
                  <a16:creationId xmlns:a16="http://schemas.microsoft.com/office/drawing/2014/main" id="{BF1364F9-F779-5373-7DB8-91E5DB5429B6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EFBED7C0-18FA-29A2-518D-E1086F1E2D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3DBFA3CB-00FF-B98C-780E-6786C8AA3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D174EE90-A3B2-1E04-7C09-E0B4FF62A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B36D825F-7E87-D552-D799-6D6148D31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E59157DD-4022-0763-B390-22A8D4974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자유형 32">
              <a:extLst>
                <a:ext uri="{FF2B5EF4-FFF2-40B4-BE49-F238E27FC236}">
                  <a16:creationId xmlns:a16="http://schemas.microsoft.com/office/drawing/2014/main" id="{AB787567-C640-B8BB-393E-FE0A7C95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Group 36">
              <a:extLst>
                <a:ext uri="{FF2B5EF4-FFF2-40B4-BE49-F238E27FC236}">
                  <a16:creationId xmlns:a16="http://schemas.microsoft.com/office/drawing/2014/main" id="{FE993C0E-9662-09AF-C31C-1B8B3B6643B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870FB492-F946-98E8-DCB7-185B8FD03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8">
                <a:extLst>
                  <a:ext uri="{FF2B5EF4-FFF2-40B4-BE49-F238E27FC236}">
                    <a16:creationId xmlns:a16="http://schemas.microsoft.com/office/drawing/2014/main" id="{FCBA0225-EFBD-9FC9-CDC5-65854875C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9">
                <a:extLst>
                  <a:ext uri="{FF2B5EF4-FFF2-40B4-BE49-F238E27FC236}">
                    <a16:creationId xmlns:a16="http://schemas.microsoft.com/office/drawing/2014/main" id="{1CE987EE-8BAA-7528-C619-83BCEF815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4D2A3CC4-21CB-6115-5225-5E66A303CB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80467CD8-57CA-722F-1F30-223546EB2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01B7600-5CEC-5B8B-BB51-6B08B79FD7D8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7B07B713-807C-57F9-FAD4-559D0F23E8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14A60314-A2C3-E827-5933-AE31F297F1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A7322502-87BC-38DC-B1E1-B89E39B226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9EBE1276-DEA9-3583-2E87-03CA5B32A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658E000C-0417-A9FA-A7AA-99FA2B098C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B05ECA4C-E99A-5ADE-EF97-4C68A20EC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사각형: 둥근 모서리 12">
              <a:extLst>
                <a:ext uri="{FF2B5EF4-FFF2-40B4-BE49-F238E27FC236}">
                  <a16:creationId xmlns:a16="http://schemas.microsoft.com/office/drawing/2014/main" id="{6CB6EAB4-BA4F-4A3B-83D7-38FF3135C5F9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E86E797-FE79-0335-F696-246629FE3BF4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512DEF3E-AD95-7F17-DFE4-2B784F602A23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0750786-5401-E6BD-46EF-DEC905D2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0" y="797508"/>
            <a:ext cx="10294680" cy="57907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A323DE-677A-5CFC-9C59-F97F45C9A9A7}"/>
              </a:ext>
            </a:extLst>
          </p:cNvPr>
          <p:cNvSpPr/>
          <p:nvPr/>
        </p:nvSpPr>
        <p:spPr>
          <a:xfrm>
            <a:off x="8587740" y="889225"/>
            <a:ext cx="2365244" cy="5607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467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DEE389D-7D8B-D972-EF1B-F175B69BEF2E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5" name="사각형: 둥근 모서리 5">
              <a:extLst>
                <a:ext uri="{FF2B5EF4-FFF2-40B4-BE49-F238E27FC236}">
                  <a16:creationId xmlns:a16="http://schemas.microsoft.com/office/drawing/2014/main" id="{AFD69332-A312-19C0-1EC1-48FC8CAA7277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>
              <a:extLst>
                <a:ext uri="{FF2B5EF4-FFF2-40B4-BE49-F238E27FC236}">
                  <a16:creationId xmlns:a16="http://schemas.microsoft.com/office/drawing/2014/main" id="{7308AB45-77B1-B54A-38A6-A86386F6C0AE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22E73563-ED83-C540-1512-36CF03CA81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E206FECD-B583-8DAB-D081-5F694A5217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98C33BA2-A993-C23D-E0B9-EB81C509D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49981B89-EF17-0948-E8E4-2676311D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3CE25650-5F67-A0D9-EAC8-FD790DB2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자유형 32">
              <a:extLst>
                <a:ext uri="{FF2B5EF4-FFF2-40B4-BE49-F238E27FC236}">
                  <a16:creationId xmlns:a16="http://schemas.microsoft.com/office/drawing/2014/main" id="{C92E0989-8534-D2F8-4C4E-5A8F798C0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Group 36">
              <a:extLst>
                <a:ext uri="{FF2B5EF4-FFF2-40B4-BE49-F238E27FC236}">
                  <a16:creationId xmlns:a16="http://schemas.microsoft.com/office/drawing/2014/main" id="{CD97C0B0-7AAB-787A-4D90-B2913F3D333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08FCB808-1EC9-9A46-F8CF-1C245BFF0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8">
                <a:extLst>
                  <a:ext uri="{FF2B5EF4-FFF2-40B4-BE49-F238E27FC236}">
                    <a16:creationId xmlns:a16="http://schemas.microsoft.com/office/drawing/2014/main" id="{ECB62F7D-C8A9-CFCA-8477-9117A58A9B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9">
                <a:extLst>
                  <a:ext uri="{FF2B5EF4-FFF2-40B4-BE49-F238E27FC236}">
                    <a16:creationId xmlns:a16="http://schemas.microsoft.com/office/drawing/2014/main" id="{CE9FC61B-324F-6DC5-87B5-E33988F073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8FA52F52-1906-84BF-4D8F-EB5578BD6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8F57A119-344B-77C1-2459-06B770DEB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1CECD1E-614A-A823-49F7-ED25EAE9135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062DFD88-A015-80F3-E5BD-F732F3C0ADF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823DFC6D-E8DB-5EBF-CD23-8B019983F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BB1E8A59-3275-43B0-9E91-7090B7276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F7ABE8DD-3C21-9639-375E-7801B3BD9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AEAECA84-B3A7-A325-5D3D-911C0DA6F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F024F87F-0757-C386-AEBE-99054F4BE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사각형: 둥근 모서리 12">
              <a:extLst>
                <a:ext uri="{FF2B5EF4-FFF2-40B4-BE49-F238E27FC236}">
                  <a16:creationId xmlns:a16="http://schemas.microsoft.com/office/drawing/2014/main" id="{7F60B832-A998-E649-35E8-4E1B11C1B0D0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BA156E-6673-CA25-9892-F8519A713EBC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988EBB2A-F46E-1B00-EA9C-C790B7F60ED8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 descr="스크린샷, 멀티미디어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79EA1302-884D-0C1E-44CE-D4EC9963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319" y="1634830"/>
            <a:ext cx="8907780" cy="46586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0D569C4-ECB8-C5CA-906A-7FBD0BDED281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결과물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55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64542DBF-019C-81C7-EAF6-9778031A6D1C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234504" y="185167"/>
            <a:chExt cx="11722989" cy="648766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B6E2E5B-63FA-4F35-33A1-B8A9E34C7087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F52A2F91-1CEA-E314-4CED-E3228F9FCB9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9724F131-8663-9635-CC03-9F835C7626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4697DF06-D4F8-67D2-E058-11CB9808C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9E83C76D-6C18-7506-EB44-EE5FF426E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389D742D-C498-D238-503B-5563B37C7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 32">
              <a:extLst>
                <a:ext uri="{FF2B5EF4-FFF2-40B4-BE49-F238E27FC236}">
                  <a16:creationId xmlns:a16="http://schemas.microsoft.com/office/drawing/2014/main" id="{10C0B72E-552C-652B-C5F5-83467D212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84843380-714F-54BE-F3A7-D14D9DA0655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C24D7D28-8144-E81A-9FA4-1AF7BD25B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38">
                <a:extLst>
                  <a:ext uri="{FF2B5EF4-FFF2-40B4-BE49-F238E27FC236}">
                    <a16:creationId xmlns:a16="http://schemas.microsoft.com/office/drawing/2014/main" id="{924F81DF-5254-D032-E660-D8604139A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39">
                <a:extLst>
                  <a:ext uri="{FF2B5EF4-FFF2-40B4-BE49-F238E27FC236}">
                    <a16:creationId xmlns:a16="http://schemas.microsoft.com/office/drawing/2014/main" id="{4EEC1766-3A5F-D6C3-4929-C6975B85A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40">
                <a:extLst>
                  <a:ext uri="{FF2B5EF4-FFF2-40B4-BE49-F238E27FC236}">
                    <a16:creationId xmlns:a16="http://schemas.microsoft.com/office/drawing/2014/main" id="{1A3FCB7A-4A37-5A8A-0839-BB67DFE9CC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BFE498E-2D38-4162-B705-EDAD709CC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58E9036-4A0A-A891-0A84-A09A4A4ED6D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9A177CBD-9373-D953-E822-B6292675AE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7" name="Freeform 24">
                <a:extLst>
                  <a:ext uri="{FF2B5EF4-FFF2-40B4-BE49-F238E27FC236}">
                    <a16:creationId xmlns:a16="http://schemas.microsoft.com/office/drawing/2014/main" id="{FBD8E7A6-835D-8E20-3A4D-9F99BC5C6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5D2CBD66-DD25-86D6-ADB2-8D7951ABA1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AB206AEA-E5A8-F8DF-D0C6-5DAEE538D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6FE1D0CC-B0D9-DF95-A18D-52E19F4A2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EC9A8964-765C-D0EB-C8B8-94E9A1C58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4" name="그림 3" descr="스크린샷, 멀티미디어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493FEDA7-9E28-8EBD-A578-C1B1EF87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2" y="435026"/>
            <a:ext cx="11449638" cy="5987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2BB066-86DE-FF03-A98E-17B11714602B}"/>
              </a:ext>
            </a:extLst>
          </p:cNvPr>
          <p:cNvSpPr/>
          <p:nvPr/>
        </p:nvSpPr>
        <p:spPr>
          <a:xfrm>
            <a:off x="445182" y="396240"/>
            <a:ext cx="11449638" cy="250698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CE3F63-6025-9C63-B439-D55DF7429955}"/>
              </a:ext>
            </a:extLst>
          </p:cNvPr>
          <p:cNvSpPr/>
          <p:nvPr/>
        </p:nvSpPr>
        <p:spPr>
          <a:xfrm>
            <a:off x="445182" y="2942006"/>
            <a:ext cx="11449638" cy="34809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39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CE7490-7970-467D-FA22-779AC756439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oundRect">
            <a:avLst>
              <a:gd name="adj" fmla="val 1304"/>
            </a:avLst>
          </a:prstGeom>
          <a:solidFill>
            <a:schemeClr val="bg1"/>
          </a:solidFill>
          <a:ln>
            <a:solidFill>
              <a:srgbClr val="2DDBA6"/>
            </a:solidFill>
          </a:ln>
          <a:effectLst>
            <a:outerShdw dist="114300" dir="2700000" sx="99000" sy="99000" algn="t" rotWithShape="0">
              <a:srgbClr val="2DDBA6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스크린샷, 멀티미디어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493FEDA7-9E28-8EBD-A578-C1B1EF87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2" y="435026"/>
            <a:ext cx="11449638" cy="5987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2BB066-86DE-FF03-A98E-17B11714602B}"/>
              </a:ext>
            </a:extLst>
          </p:cNvPr>
          <p:cNvSpPr/>
          <p:nvPr/>
        </p:nvSpPr>
        <p:spPr>
          <a:xfrm>
            <a:off x="483282" y="2959894"/>
            <a:ext cx="11373438" cy="298370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CE3F63-6025-9C63-B439-D55DF7429955}"/>
              </a:ext>
            </a:extLst>
          </p:cNvPr>
          <p:cNvSpPr/>
          <p:nvPr/>
        </p:nvSpPr>
        <p:spPr>
          <a:xfrm>
            <a:off x="445182" y="435026"/>
            <a:ext cx="11449638" cy="248359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E9C433-9553-E021-A452-7A309D693735}"/>
              </a:ext>
            </a:extLst>
          </p:cNvPr>
          <p:cNvSpPr/>
          <p:nvPr/>
        </p:nvSpPr>
        <p:spPr>
          <a:xfrm>
            <a:off x="439761" y="5984875"/>
            <a:ext cx="11449638" cy="4381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21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4B38A-56DA-6CBF-0123-03DC850B619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oundRect">
            <a:avLst>
              <a:gd name="adj" fmla="val 1304"/>
            </a:avLst>
          </a:prstGeom>
          <a:solidFill>
            <a:schemeClr val="bg1"/>
          </a:solidFill>
          <a:ln>
            <a:solidFill>
              <a:srgbClr val="2DDBA6"/>
            </a:solidFill>
          </a:ln>
          <a:effectLst>
            <a:outerShdw dist="114300" dir="2700000" sx="99000" sy="99000" algn="t" rotWithShape="0">
              <a:srgbClr val="2DDBA6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 descr="스크린샷, 멀티미디어 소프트웨어, 그래픽 소프트웨어, 편집이(가) 표시된 사진&#10;&#10;자동 생성된 설명">
            <a:extLst>
              <a:ext uri="{FF2B5EF4-FFF2-40B4-BE49-F238E27FC236}">
                <a16:creationId xmlns:a16="http://schemas.microsoft.com/office/drawing/2014/main" id="{493FEDA7-9E28-8EBD-A578-C1B1EF87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2" y="435026"/>
            <a:ext cx="11449638" cy="59879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2BB066-86DE-FF03-A98E-17B11714602B}"/>
              </a:ext>
            </a:extLst>
          </p:cNvPr>
          <p:cNvSpPr/>
          <p:nvPr/>
        </p:nvSpPr>
        <p:spPr>
          <a:xfrm>
            <a:off x="483282" y="5935980"/>
            <a:ext cx="11373438" cy="5250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CE3F63-6025-9C63-B439-D55DF7429955}"/>
              </a:ext>
            </a:extLst>
          </p:cNvPr>
          <p:cNvSpPr/>
          <p:nvPr/>
        </p:nvSpPr>
        <p:spPr>
          <a:xfrm>
            <a:off x="445182" y="435026"/>
            <a:ext cx="11449638" cy="546285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3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58FC213-5806-CDBD-A5A8-F4E9FD40041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oundRect">
            <a:avLst>
              <a:gd name="adj" fmla="val 1304"/>
            </a:avLst>
          </a:prstGeom>
          <a:solidFill>
            <a:schemeClr val="bg1"/>
          </a:solidFill>
          <a:ln>
            <a:solidFill>
              <a:srgbClr val="2DDBA6"/>
            </a:solidFill>
          </a:ln>
          <a:effectLst>
            <a:outerShdw dist="114300" dir="2700000" sx="99000" sy="99000" algn="t" rotWithShape="0">
              <a:srgbClr val="2DDBA6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D8C0D-1A95-DD76-AED0-D15133FB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60" y="291755"/>
            <a:ext cx="6272879" cy="62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5268130-0E16-E8B5-9A39-726D49E1AA42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E1BDF647-9594-CBDF-EDFB-3FC6464EBF48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6">
              <a:extLst>
                <a:ext uri="{FF2B5EF4-FFF2-40B4-BE49-F238E27FC236}">
                  <a16:creationId xmlns:a16="http://schemas.microsoft.com/office/drawing/2014/main" id="{785791CB-E88D-B2B7-2576-49B601A8A49A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16">
              <a:extLst>
                <a:ext uri="{FF2B5EF4-FFF2-40B4-BE49-F238E27FC236}">
                  <a16:creationId xmlns:a16="http://schemas.microsoft.com/office/drawing/2014/main" id="{AFBEE7B8-7BD7-14D7-F83A-DA5D298C199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3" name="Freeform 17">
                <a:extLst>
                  <a:ext uri="{FF2B5EF4-FFF2-40B4-BE49-F238E27FC236}">
                    <a16:creationId xmlns:a16="http://schemas.microsoft.com/office/drawing/2014/main" id="{C3629EE8-FC56-056A-ED35-CBF0F24758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Freeform 18">
                <a:extLst>
                  <a:ext uri="{FF2B5EF4-FFF2-40B4-BE49-F238E27FC236}">
                    <a16:creationId xmlns:a16="http://schemas.microsoft.com/office/drawing/2014/main" id="{514BED12-3485-302E-0AE9-940FCF117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19">
                <a:extLst>
                  <a:ext uri="{FF2B5EF4-FFF2-40B4-BE49-F238E27FC236}">
                    <a16:creationId xmlns:a16="http://schemas.microsoft.com/office/drawing/2014/main" id="{626D13EE-53E7-3D8C-1377-A88140328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0">
                <a:extLst>
                  <a:ext uri="{FF2B5EF4-FFF2-40B4-BE49-F238E27FC236}">
                    <a16:creationId xmlns:a16="http://schemas.microsoft.com/office/drawing/2014/main" id="{0466A3DF-5CA7-3BD8-EF81-E11BC36A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자유형 32">
              <a:extLst>
                <a:ext uri="{FF2B5EF4-FFF2-40B4-BE49-F238E27FC236}">
                  <a16:creationId xmlns:a16="http://schemas.microsoft.com/office/drawing/2014/main" id="{B25389B0-F182-64DA-8082-3B5FA53BC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7" name="Group 36">
              <a:extLst>
                <a:ext uri="{FF2B5EF4-FFF2-40B4-BE49-F238E27FC236}">
                  <a16:creationId xmlns:a16="http://schemas.microsoft.com/office/drawing/2014/main" id="{3A147921-6A6E-2EF0-DE86-09F386EAF48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3375C5EC-F444-DE76-8B12-9C6E4D47F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Rectangle 38">
                <a:extLst>
                  <a:ext uri="{FF2B5EF4-FFF2-40B4-BE49-F238E27FC236}">
                    <a16:creationId xmlns:a16="http://schemas.microsoft.com/office/drawing/2014/main" id="{4D8335AD-59F4-14C3-C9C5-9BD0629D3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39">
                <a:extLst>
                  <a:ext uri="{FF2B5EF4-FFF2-40B4-BE49-F238E27FC236}">
                    <a16:creationId xmlns:a16="http://schemas.microsoft.com/office/drawing/2014/main" id="{DCAEF8BB-70D3-AFE7-8142-3CBA78265D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40">
                <a:extLst>
                  <a:ext uri="{FF2B5EF4-FFF2-40B4-BE49-F238E27FC236}">
                    <a16:creationId xmlns:a16="http://schemas.microsoft.com/office/drawing/2014/main" id="{4ED1A3A0-CBF2-10C5-3309-432A80CDE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41">
                <a:extLst>
                  <a:ext uri="{FF2B5EF4-FFF2-40B4-BE49-F238E27FC236}">
                    <a16:creationId xmlns:a16="http://schemas.microsoft.com/office/drawing/2014/main" id="{B6EE0937-A9F4-4386-90E5-1EEDC4B11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0B2E0D8F-59CB-3F4B-95C7-3CE425F364D6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9" name="Group 23">
              <a:extLst>
                <a:ext uri="{FF2B5EF4-FFF2-40B4-BE49-F238E27FC236}">
                  <a16:creationId xmlns:a16="http://schemas.microsoft.com/office/drawing/2014/main" id="{677436A6-CF99-1849-695B-E7B64B0B06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0A23CCA4-DE4C-0219-3D17-2FAD6DADD6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5">
                <a:extLst>
                  <a:ext uri="{FF2B5EF4-FFF2-40B4-BE49-F238E27FC236}">
                    <a16:creationId xmlns:a16="http://schemas.microsoft.com/office/drawing/2014/main" id="{40E8F992-86C3-21D5-2936-D9C5CACFB4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1A8BFAC8-0954-FD63-5348-F05BDEAB1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7">
                <a:extLst>
                  <a:ext uri="{FF2B5EF4-FFF2-40B4-BE49-F238E27FC236}">
                    <a16:creationId xmlns:a16="http://schemas.microsoft.com/office/drawing/2014/main" id="{5C14F712-A851-F8AA-3465-29D623E87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8">
                <a:extLst>
                  <a:ext uri="{FF2B5EF4-FFF2-40B4-BE49-F238E27FC236}">
                    <a16:creationId xmlns:a16="http://schemas.microsoft.com/office/drawing/2014/main" id="{C748E5D3-4C39-B060-4DB3-E166D9D1D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사각형: 둥근 모서리 12">
              <a:extLst>
                <a:ext uri="{FF2B5EF4-FFF2-40B4-BE49-F238E27FC236}">
                  <a16:creationId xmlns:a16="http://schemas.microsoft.com/office/drawing/2014/main" id="{AD6BDE19-3A2A-EC01-88E5-15CC1BF4F427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814A2E4-C233-7106-335A-45FBFAB7907C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 10">
              <a:extLst>
                <a:ext uri="{FF2B5EF4-FFF2-40B4-BE49-F238E27FC236}">
                  <a16:creationId xmlns:a16="http://schemas.microsoft.com/office/drawing/2014/main" id="{101DDB43-1271-D5ED-D0B6-6CEFE9492250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313449" y="848070"/>
            <a:ext cx="11567488" cy="582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결론 및 전망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전문적인 지식이 없어도 쉽게 사용이 가능한 프로그램을 제작하였다</a:t>
            </a: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ko-KR" altLang="en-US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의료인은 프로그램을 통해서 보다 빠르게 환자의 질병상태를 확인 가능하다</a:t>
            </a: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버튼 하나로 이미지를 만들 수 있다는 점을 이용하여 병원 측이 손쉽게 환자들에게 이미지와 진단을 제공할 수 있을 것이다</a:t>
            </a: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6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1D5313A-B4CC-5523-2A20-FFDBDCC3AD69}"/>
              </a:ext>
            </a:extLst>
          </p:cNvPr>
          <p:cNvSpPr/>
          <p:nvPr/>
        </p:nvSpPr>
        <p:spPr>
          <a:xfrm>
            <a:off x="739139" y="2523022"/>
            <a:ext cx="10713722" cy="10651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85725" algn="ctr" latinLnBrk="0">
              <a:defRPr/>
            </a:pPr>
            <a:endParaRPr lang="en-US" altLang="ko-KR" sz="4000" i="1" kern="0" dirty="0">
              <a:ln w="12700">
                <a:noFill/>
              </a:ln>
              <a:solidFill>
                <a:srgbClr val="3D5374"/>
              </a:solidFill>
              <a:ea typeface="Tmon몬소리 Black" panose="02000A03000000000000" pitchFamily="2" charset="-127"/>
            </a:endParaRPr>
          </a:p>
          <a:p>
            <a:pPr marL="85725" algn="ctr" latinLnBrk="0">
              <a:defRPr/>
            </a:pPr>
            <a:r>
              <a:rPr lang="ko-KR" altLang="en-US" sz="4000" b="1" kern="0" dirty="0">
                <a:ln w="12700">
                  <a:noFill/>
                </a:ln>
                <a:solidFill>
                  <a:srgbClr val="3D5374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감사합니다</a:t>
            </a:r>
            <a:endParaRPr lang="en-US" altLang="ko-KR" sz="4000" b="1" kern="0" dirty="0">
              <a:ln w="12700">
                <a:noFill/>
              </a:ln>
              <a:solidFill>
                <a:srgbClr val="3D5374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  <a:p>
            <a:pPr marL="85725" algn="ctr" latinLnBrk="0">
              <a:defRPr/>
            </a:pPr>
            <a:endParaRPr lang="ko-KR" altLang="en-US" sz="3200" dirty="0">
              <a:solidFill>
                <a:srgbClr val="3D5374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78AD41B-8256-547E-D67F-A9187E769B4F}"/>
              </a:ext>
            </a:extLst>
          </p:cNvPr>
          <p:cNvSpPr/>
          <p:nvPr/>
        </p:nvSpPr>
        <p:spPr>
          <a:xfrm>
            <a:off x="0" y="5593079"/>
            <a:ext cx="12192000" cy="1264921"/>
          </a:xfrm>
          <a:prstGeom prst="rect">
            <a:avLst/>
          </a:prstGeom>
          <a:solidFill>
            <a:srgbClr val="2DDBA6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E8D7E2-73A1-624D-D325-8CFB8C2BCCBE}"/>
              </a:ext>
            </a:extLst>
          </p:cNvPr>
          <p:cNvSpPr/>
          <p:nvPr/>
        </p:nvSpPr>
        <p:spPr>
          <a:xfrm>
            <a:off x="0" y="0"/>
            <a:ext cx="12192000" cy="980220"/>
          </a:xfrm>
          <a:prstGeom prst="rect">
            <a:avLst/>
          </a:prstGeom>
          <a:solidFill>
            <a:srgbClr val="2DDBA6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2023</a:t>
            </a:r>
            <a:r>
              <a:rPr lang="ko-KR" altLang="en-US" sz="3200" b="1" dirty="0">
                <a:solidFill>
                  <a:prstClr val="white"/>
                </a:solidFill>
              </a:rPr>
              <a:t>년 전기 졸업과제 </a:t>
            </a:r>
            <a:r>
              <a:rPr lang="en-US" altLang="ko-KR" sz="3200" b="1" dirty="0">
                <a:solidFill>
                  <a:prstClr val="white"/>
                </a:solidFill>
              </a:rPr>
              <a:t>01</a:t>
            </a:r>
            <a:r>
              <a:rPr lang="ko-KR" altLang="en-US" sz="3200" b="1" dirty="0">
                <a:solidFill>
                  <a:prstClr val="white"/>
                </a:solidFill>
              </a:rPr>
              <a:t>조 </a:t>
            </a:r>
            <a:r>
              <a:rPr lang="en-US" altLang="ko-KR" sz="3200" b="1" dirty="0">
                <a:solidFill>
                  <a:prstClr val="white"/>
                </a:solidFill>
              </a:rPr>
              <a:t>TEAM LATE</a:t>
            </a:r>
            <a:endParaRPr lang="ko-KR" altLang="en-US" sz="3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38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383E2B5-237D-882E-9D4C-08578A6CF3F4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BF90FAB-358E-794A-6EFB-C1867E9C6EC8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DF4677FD-5072-07C1-7087-6A7FFD67E70B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1C3607D1-5C8B-3E25-7829-5C1104014C4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377E0119-561F-9048-4DBF-35F671244D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BA452257-8113-FDC5-883B-0C6C80A6C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6755EFCF-4061-2C91-FEE3-CA324E276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3FBC764D-2BBF-1B39-CB52-6A430DD125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자유형 32">
              <a:extLst>
                <a:ext uri="{FF2B5EF4-FFF2-40B4-BE49-F238E27FC236}">
                  <a16:creationId xmlns:a16="http://schemas.microsoft.com/office/drawing/2014/main" id="{3433227F-7908-555A-029A-7810AC058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6554D729-139F-B2DD-584E-DA25916EB6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13C30AA8-AE34-C4E5-3CBB-73441597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8">
                <a:extLst>
                  <a:ext uri="{FF2B5EF4-FFF2-40B4-BE49-F238E27FC236}">
                    <a16:creationId xmlns:a16="http://schemas.microsoft.com/office/drawing/2014/main" id="{CEFC4126-A286-84D9-472A-056383FE0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39">
                <a:extLst>
                  <a:ext uri="{FF2B5EF4-FFF2-40B4-BE49-F238E27FC236}">
                    <a16:creationId xmlns:a16="http://schemas.microsoft.com/office/drawing/2014/main" id="{AC5BCFE2-AD74-85B8-E787-24FD4786AD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40">
                <a:extLst>
                  <a:ext uri="{FF2B5EF4-FFF2-40B4-BE49-F238E27FC236}">
                    <a16:creationId xmlns:a16="http://schemas.microsoft.com/office/drawing/2014/main" id="{17C4B442-CE54-163A-BED0-5A5A6C8D0C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22E2FB1D-D4AC-4CFD-B664-F695C47DD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5140EB-6385-90EB-6FDA-F5F115EEA66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06CE95E2-9C88-405B-D5FC-093081F92AD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D2B003B2-C471-2849-807C-503D71D90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8F594AC1-A379-44F1-0A74-F15DA0753F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6">
                <a:extLst>
                  <a:ext uri="{FF2B5EF4-FFF2-40B4-BE49-F238E27FC236}">
                    <a16:creationId xmlns:a16="http://schemas.microsoft.com/office/drawing/2014/main" id="{29363081-ACF2-C40B-3840-61DBA1A3F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6AE1ECC9-B6BC-3325-4399-6FA98476D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8">
                <a:extLst>
                  <a:ext uri="{FF2B5EF4-FFF2-40B4-BE49-F238E27FC236}">
                    <a16:creationId xmlns:a16="http://schemas.microsoft.com/office/drawing/2014/main" id="{C1DD61A7-BA10-0654-6851-077D4A578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8210A4A-80BD-6D77-C288-6ED658345F5F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1497ED2-7F30-55FA-A1C7-75E5F1089D27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0">
              <a:extLst>
                <a:ext uri="{FF2B5EF4-FFF2-40B4-BE49-F238E27FC236}">
                  <a16:creationId xmlns:a16="http://schemas.microsoft.com/office/drawing/2014/main" id="{F38526C4-DFB9-B93F-9E5A-41206D337346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5CAA94-C72C-4C65-2CE8-5E2914DA4D5F}"/>
              </a:ext>
            </a:extLst>
          </p:cNvPr>
          <p:cNvSpPr/>
          <p:nvPr/>
        </p:nvSpPr>
        <p:spPr>
          <a:xfrm>
            <a:off x="1126788" y="990846"/>
            <a:ext cx="5645407" cy="5099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목차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1.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연구동기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2.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기존의 문제점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3.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파이프라인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    3.1.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데이터 수집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    3.2.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데이터 </a:t>
            </a:r>
            <a:r>
              <a:rPr lang="ko-KR" altLang="en-US" sz="2400" dirty="0" err="1">
                <a:solidFill>
                  <a:srgbClr val="44546A">
                    <a:lumMod val="75000"/>
                  </a:srgbClr>
                </a:solidFill>
              </a:rPr>
              <a:t>전처리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 및 학습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    3.3.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시각화 프로그램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4.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결과물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5.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앞으로의 전망</a:t>
            </a:r>
            <a:endParaRPr lang="ko-KR" altLang="en-US" sz="1400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C5A73FB4-E3BF-4C36-AE36-64D9C9ACF054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1052" name="사각형: 둥근 모서리 5">
              <a:extLst>
                <a:ext uri="{FF2B5EF4-FFF2-40B4-BE49-F238E27FC236}">
                  <a16:creationId xmlns:a16="http://schemas.microsoft.com/office/drawing/2014/main" id="{D75C71DD-3875-57CE-E580-5060F3ADD9D3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53" name="사각형: 둥근 위쪽 모서리 6">
              <a:extLst>
                <a:ext uri="{FF2B5EF4-FFF2-40B4-BE49-F238E27FC236}">
                  <a16:creationId xmlns:a16="http://schemas.microsoft.com/office/drawing/2014/main" id="{E6BAFE6C-ED2A-B771-5872-132DAC60D8B3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54" name="Group 16">
              <a:extLst>
                <a:ext uri="{FF2B5EF4-FFF2-40B4-BE49-F238E27FC236}">
                  <a16:creationId xmlns:a16="http://schemas.microsoft.com/office/drawing/2014/main" id="{F05EB767-8600-0E51-7AF8-C1B665023A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1072" name="Freeform 17">
                <a:extLst>
                  <a:ext uri="{FF2B5EF4-FFF2-40B4-BE49-F238E27FC236}">
                    <a16:creationId xmlns:a16="http://schemas.microsoft.com/office/drawing/2014/main" id="{9943D878-5330-28AE-D92A-E77207A75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073" name="Freeform 18">
                <a:extLst>
                  <a:ext uri="{FF2B5EF4-FFF2-40B4-BE49-F238E27FC236}">
                    <a16:creationId xmlns:a16="http://schemas.microsoft.com/office/drawing/2014/main" id="{A848D581-F857-1FC9-A29D-619296900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4" name="Freeform 19">
                <a:extLst>
                  <a:ext uri="{FF2B5EF4-FFF2-40B4-BE49-F238E27FC236}">
                    <a16:creationId xmlns:a16="http://schemas.microsoft.com/office/drawing/2014/main" id="{421268F6-C467-DFC3-E873-A3D42ACBA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5" name="Freeform 20">
                <a:extLst>
                  <a:ext uri="{FF2B5EF4-FFF2-40B4-BE49-F238E27FC236}">
                    <a16:creationId xmlns:a16="http://schemas.microsoft.com/office/drawing/2014/main" id="{8532E554-0B53-5DF0-EBC5-F75DECD11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55" name="자유형 32">
              <a:extLst>
                <a:ext uri="{FF2B5EF4-FFF2-40B4-BE49-F238E27FC236}">
                  <a16:creationId xmlns:a16="http://schemas.microsoft.com/office/drawing/2014/main" id="{3D2586EA-369B-7DBC-9457-55E4EDE97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56" name="Group 36">
              <a:extLst>
                <a:ext uri="{FF2B5EF4-FFF2-40B4-BE49-F238E27FC236}">
                  <a16:creationId xmlns:a16="http://schemas.microsoft.com/office/drawing/2014/main" id="{828AA437-F8AB-5793-3CAA-04F81B15FC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1067" name="Freeform 37">
                <a:extLst>
                  <a:ext uri="{FF2B5EF4-FFF2-40B4-BE49-F238E27FC236}">
                    <a16:creationId xmlns:a16="http://schemas.microsoft.com/office/drawing/2014/main" id="{0D3316B3-A787-29C5-C91F-392FE5A4D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8" name="Rectangle 38">
                <a:extLst>
                  <a:ext uri="{FF2B5EF4-FFF2-40B4-BE49-F238E27FC236}">
                    <a16:creationId xmlns:a16="http://schemas.microsoft.com/office/drawing/2014/main" id="{4CCBF7B4-2CC9-926D-6FC1-7992D5FBD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9" name="Rectangle 39">
                <a:extLst>
                  <a:ext uri="{FF2B5EF4-FFF2-40B4-BE49-F238E27FC236}">
                    <a16:creationId xmlns:a16="http://schemas.microsoft.com/office/drawing/2014/main" id="{CB1EE8D7-2F92-1F47-3BFE-BBDD59316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0" name="Rectangle 40">
                <a:extLst>
                  <a:ext uri="{FF2B5EF4-FFF2-40B4-BE49-F238E27FC236}">
                    <a16:creationId xmlns:a16="http://schemas.microsoft.com/office/drawing/2014/main" id="{C06860BC-F1FF-059A-E89D-C3FFD56CB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1" name="Freeform 41">
                <a:extLst>
                  <a:ext uri="{FF2B5EF4-FFF2-40B4-BE49-F238E27FC236}">
                    <a16:creationId xmlns:a16="http://schemas.microsoft.com/office/drawing/2014/main" id="{9AE07B5F-16B0-6F3C-4BAE-7457B4E60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7" name="Freeform 6">
              <a:extLst>
                <a:ext uri="{FF2B5EF4-FFF2-40B4-BE49-F238E27FC236}">
                  <a16:creationId xmlns:a16="http://schemas.microsoft.com/office/drawing/2014/main" id="{6BE5051A-707C-1C77-45BD-4151158D56C7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58" name="Group 23">
              <a:extLst>
                <a:ext uri="{FF2B5EF4-FFF2-40B4-BE49-F238E27FC236}">
                  <a16:creationId xmlns:a16="http://schemas.microsoft.com/office/drawing/2014/main" id="{D4CA62BB-E819-ADC7-6CFD-B59502C6F8D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062" name="Freeform 24">
                <a:extLst>
                  <a:ext uri="{FF2B5EF4-FFF2-40B4-BE49-F238E27FC236}">
                    <a16:creationId xmlns:a16="http://schemas.microsoft.com/office/drawing/2014/main" id="{21148004-A1C3-907B-4BE4-D9904CE022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3" name="Freeform 25">
                <a:extLst>
                  <a:ext uri="{FF2B5EF4-FFF2-40B4-BE49-F238E27FC236}">
                    <a16:creationId xmlns:a16="http://schemas.microsoft.com/office/drawing/2014/main" id="{7707A96D-EA0E-F646-EF03-90370D1E90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4" name="Freeform 26">
                <a:extLst>
                  <a:ext uri="{FF2B5EF4-FFF2-40B4-BE49-F238E27FC236}">
                    <a16:creationId xmlns:a16="http://schemas.microsoft.com/office/drawing/2014/main" id="{D905606B-3A82-C237-0D4B-AF5A382B6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5" name="Freeform 27">
                <a:extLst>
                  <a:ext uri="{FF2B5EF4-FFF2-40B4-BE49-F238E27FC236}">
                    <a16:creationId xmlns:a16="http://schemas.microsoft.com/office/drawing/2014/main" id="{14B172C9-B697-332D-16FF-03F02FB4D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6" name="Freeform 28">
                <a:extLst>
                  <a:ext uri="{FF2B5EF4-FFF2-40B4-BE49-F238E27FC236}">
                    <a16:creationId xmlns:a16="http://schemas.microsoft.com/office/drawing/2014/main" id="{5FDCB004-C5D9-676F-6091-0847E84C2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59" name="사각형: 둥근 모서리 12">
              <a:extLst>
                <a:ext uri="{FF2B5EF4-FFF2-40B4-BE49-F238E27FC236}">
                  <a16:creationId xmlns:a16="http://schemas.microsoft.com/office/drawing/2014/main" id="{F61F3491-4F0F-C95D-A864-46D06BBA5140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D83B9B65-CADD-AB23-C61C-F6D4308270B9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61" name="자유형 10">
              <a:extLst>
                <a:ext uri="{FF2B5EF4-FFF2-40B4-BE49-F238E27FC236}">
                  <a16:creationId xmlns:a16="http://schemas.microsoft.com/office/drawing/2014/main" id="{330360AA-79D4-FA05-7B3F-BD851C914EB3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932204" y="1724571"/>
            <a:ext cx="972934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현대 의학에서는 </a:t>
            </a: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CT, MRI,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초음파</a:t>
            </a:r>
            <a:r>
              <a:rPr lang="en-US" altLang="ko-KR" sz="2400" dirty="0">
                <a:solidFill>
                  <a:srgbClr val="44546A">
                    <a:lumMod val="75000"/>
                  </a:srgbClr>
                </a:solidFill>
              </a:rPr>
              <a:t> </a:t>
            </a: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등이 매우 중요한 역할을 하고 있다</a:t>
            </a:r>
            <a:r>
              <a:rPr lang="en-US" altLang="ko-KR" sz="2800" dirty="0">
                <a:solidFill>
                  <a:srgbClr val="44546A">
                    <a:lumMod val="75000"/>
                  </a:srgbClr>
                </a:solidFill>
              </a:rPr>
              <a:t>.  </a:t>
            </a:r>
            <a:endParaRPr lang="ko-KR" altLang="en-US" sz="1600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8ADAF4E-F44B-24FF-7F02-7C9A8265ED4E}"/>
              </a:ext>
            </a:extLst>
          </p:cNvPr>
          <p:cNvGrpSpPr/>
          <p:nvPr/>
        </p:nvGrpSpPr>
        <p:grpSpPr>
          <a:xfrm>
            <a:off x="983171" y="3325671"/>
            <a:ext cx="2865188" cy="1602444"/>
            <a:chOff x="1063737" y="2251251"/>
            <a:chExt cx="2865188" cy="1602444"/>
          </a:xfrm>
        </p:grpSpPr>
        <p:sp>
          <p:nvSpPr>
            <p:cNvPr id="63" name="대각선 방향의 모서리가 둥근 사각형 31">
              <a:extLst>
                <a:ext uri="{FF2B5EF4-FFF2-40B4-BE49-F238E27FC236}">
                  <a16:creationId xmlns:a16="http://schemas.microsoft.com/office/drawing/2014/main" id="{82FC82FC-8018-98A7-2D7B-9D01A0B37B93}"/>
                </a:ext>
              </a:extLst>
            </p:cNvPr>
            <p:cNvSpPr>
              <a:spLocks/>
            </p:cNvSpPr>
            <p:nvPr/>
          </p:nvSpPr>
          <p:spPr>
            <a:xfrm flipH="1">
              <a:off x="1069611" y="2257124"/>
              <a:ext cx="2859314" cy="1596571"/>
            </a:xfrm>
            <a:prstGeom prst="snipRoundRect">
              <a:avLst>
                <a:gd name="adj1" fmla="val 8568"/>
                <a:gd name="adj2" fmla="val 33444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24" name="직각 삼각형 1023">
              <a:extLst>
                <a:ext uri="{FF2B5EF4-FFF2-40B4-BE49-F238E27FC236}">
                  <a16:creationId xmlns:a16="http://schemas.microsoft.com/office/drawing/2014/main" id="{78094CA0-87D5-EFFE-A4B8-649725B9C215}"/>
                </a:ext>
              </a:extLst>
            </p:cNvPr>
            <p:cNvSpPr>
              <a:spLocks/>
            </p:cNvSpPr>
            <p:nvPr/>
          </p:nvSpPr>
          <p:spPr>
            <a:xfrm rot="5400000">
              <a:off x="1063737" y="2251251"/>
              <a:ext cx="478721" cy="478721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C3E3E9FF-47C3-0C15-12E0-163DF6E93AD2}"/>
              </a:ext>
            </a:extLst>
          </p:cNvPr>
          <p:cNvGrpSpPr/>
          <p:nvPr/>
        </p:nvGrpSpPr>
        <p:grpSpPr>
          <a:xfrm>
            <a:off x="8337767" y="3328607"/>
            <a:ext cx="2865188" cy="1602444"/>
            <a:chOff x="1063737" y="2251251"/>
            <a:chExt cx="2865188" cy="1602444"/>
          </a:xfrm>
        </p:grpSpPr>
        <p:sp>
          <p:nvSpPr>
            <p:cNvPr id="1039" name="대각선 방향의 모서리가 둥근 사각형 31">
              <a:extLst>
                <a:ext uri="{FF2B5EF4-FFF2-40B4-BE49-F238E27FC236}">
                  <a16:creationId xmlns:a16="http://schemas.microsoft.com/office/drawing/2014/main" id="{F10CC1A3-0A10-907C-87D4-928A12936226}"/>
                </a:ext>
              </a:extLst>
            </p:cNvPr>
            <p:cNvSpPr>
              <a:spLocks/>
            </p:cNvSpPr>
            <p:nvPr/>
          </p:nvSpPr>
          <p:spPr>
            <a:xfrm flipH="1">
              <a:off x="1069611" y="2257124"/>
              <a:ext cx="2859314" cy="1596571"/>
            </a:xfrm>
            <a:prstGeom prst="snipRoundRect">
              <a:avLst>
                <a:gd name="adj1" fmla="val 8568"/>
                <a:gd name="adj2" fmla="val 33444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40" name="직각 삼각형 1039">
              <a:extLst>
                <a:ext uri="{FF2B5EF4-FFF2-40B4-BE49-F238E27FC236}">
                  <a16:creationId xmlns:a16="http://schemas.microsoft.com/office/drawing/2014/main" id="{9BF62047-B084-0138-F9A2-7FA3B2EBA767}"/>
                </a:ext>
              </a:extLst>
            </p:cNvPr>
            <p:cNvSpPr>
              <a:spLocks/>
            </p:cNvSpPr>
            <p:nvPr/>
          </p:nvSpPr>
          <p:spPr>
            <a:xfrm rot="5400000">
              <a:off x="1063737" y="2251251"/>
              <a:ext cx="478721" cy="478721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D87177A0-5457-3275-6513-B99933AAC12C}"/>
              </a:ext>
            </a:extLst>
          </p:cNvPr>
          <p:cNvGrpSpPr/>
          <p:nvPr/>
        </p:nvGrpSpPr>
        <p:grpSpPr>
          <a:xfrm>
            <a:off x="4602671" y="3325671"/>
            <a:ext cx="2865188" cy="1602444"/>
            <a:chOff x="1063737" y="2251251"/>
            <a:chExt cx="2865188" cy="1602444"/>
          </a:xfrm>
        </p:grpSpPr>
        <p:sp>
          <p:nvSpPr>
            <p:cNvPr id="1034" name="대각선 방향의 모서리가 둥근 사각형 31">
              <a:extLst>
                <a:ext uri="{FF2B5EF4-FFF2-40B4-BE49-F238E27FC236}">
                  <a16:creationId xmlns:a16="http://schemas.microsoft.com/office/drawing/2014/main" id="{DA9CAC4B-FEC0-8084-81BC-160E02FA5416}"/>
                </a:ext>
              </a:extLst>
            </p:cNvPr>
            <p:cNvSpPr>
              <a:spLocks/>
            </p:cNvSpPr>
            <p:nvPr/>
          </p:nvSpPr>
          <p:spPr>
            <a:xfrm flipH="1">
              <a:off x="1069611" y="2257124"/>
              <a:ext cx="2859314" cy="1596571"/>
            </a:xfrm>
            <a:prstGeom prst="snipRoundRect">
              <a:avLst>
                <a:gd name="adj1" fmla="val 8568"/>
                <a:gd name="adj2" fmla="val 33444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35" name="직각 삼각형 1034">
              <a:extLst>
                <a:ext uri="{FF2B5EF4-FFF2-40B4-BE49-F238E27FC236}">
                  <a16:creationId xmlns:a16="http://schemas.microsoft.com/office/drawing/2014/main" id="{3755470D-D01C-F7D6-0965-ACC1A021DEA6}"/>
                </a:ext>
              </a:extLst>
            </p:cNvPr>
            <p:cNvSpPr>
              <a:spLocks/>
            </p:cNvSpPr>
            <p:nvPr/>
          </p:nvSpPr>
          <p:spPr>
            <a:xfrm rot="5400000">
              <a:off x="1063737" y="2251251"/>
              <a:ext cx="478721" cy="478721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D09BF6-8A68-E64A-132B-784BCB354F21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연구동기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80ECBD-5456-2734-91A9-E010282EFC03}"/>
              </a:ext>
            </a:extLst>
          </p:cNvPr>
          <p:cNvSpPr txBox="1"/>
          <p:nvPr/>
        </p:nvSpPr>
        <p:spPr>
          <a:xfrm>
            <a:off x="4527044" y="3328765"/>
            <a:ext cx="478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</a:rPr>
              <a:t>MRI</a:t>
            </a:r>
            <a:endParaRPr kumimoji="1" lang="ko-Kore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5104D-5A16-AEA9-C6BE-C0C3861C21C5}"/>
              </a:ext>
            </a:extLst>
          </p:cNvPr>
          <p:cNvSpPr txBox="1"/>
          <p:nvPr/>
        </p:nvSpPr>
        <p:spPr>
          <a:xfrm>
            <a:off x="950220" y="3328765"/>
            <a:ext cx="4787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</a:rPr>
              <a:t>CT</a:t>
            </a:r>
            <a:endParaRPr kumimoji="1" lang="ko-Kore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02B50-C6F5-720A-8497-70D85C0EE44D}"/>
              </a:ext>
            </a:extLst>
          </p:cNvPr>
          <p:cNvSpPr txBox="1"/>
          <p:nvPr/>
        </p:nvSpPr>
        <p:spPr>
          <a:xfrm>
            <a:off x="8253224" y="3317335"/>
            <a:ext cx="5764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>
                <a:solidFill>
                  <a:schemeClr val="bg1"/>
                </a:solidFill>
              </a:rPr>
              <a:t>Echo</a:t>
            </a:r>
            <a:endParaRPr kumimoji="1" lang="ko-Kore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7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A08A3BA-1F5E-C7E0-0F5A-FCDD5B185204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48F416EE-E0AA-6F3A-A28A-5480DDD88588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6">
              <a:extLst>
                <a:ext uri="{FF2B5EF4-FFF2-40B4-BE49-F238E27FC236}">
                  <a16:creationId xmlns:a16="http://schemas.microsoft.com/office/drawing/2014/main" id="{9FAA7150-74CF-6816-B474-4E2FDB175FE0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" name="Group 16">
              <a:extLst>
                <a:ext uri="{FF2B5EF4-FFF2-40B4-BE49-F238E27FC236}">
                  <a16:creationId xmlns:a16="http://schemas.microsoft.com/office/drawing/2014/main" id="{ED1A1808-7903-85A6-1FED-27A47565A2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77B803C5-5507-D81E-C823-ADB532E57D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8">
                <a:extLst>
                  <a:ext uri="{FF2B5EF4-FFF2-40B4-BE49-F238E27FC236}">
                    <a16:creationId xmlns:a16="http://schemas.microsoft.com/office/drawing/2014/main" id="{2AED66ED-73E8-BA0D-5D9E-C4C1EF540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19">
                <a:extLst>
                  <a:ext uri="{FF2B5EF4-FFF2-40B4-BE49-F238E27FC236}">
                    <a16:creationId xmlns:a16="http://schemas.microsoft.com/office/drawing/2014/main" id="{17B4A9B5-D46D-D467-B17F-9ABABF585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 20">
                <a:extLst>
                  <a:ext uri="{FF2B5EF4-FFF2-40B4-BE49-F238E27FC236}">
                    <a16:creationId xmlns:a16="http://schemas.microsoft.com/office/drawing/2014/main" id="{17231EEE-7307-83F6-EF50-13BB206EF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자유형 32">
              <a:extLst>
                <a:ext uri="{FF2B5EF4-FFF2-40B4-BE49-F238E27FC236}">
                  <a16:creationId xmlns:a16="http://schemas.microsoft.com/office/drawing/2014/main" id="{1619E2F3-FB07-C954-D9EE-ED64CB748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1" name="Group 36">
              <a:extLst>
                <a:ext uri="{FF2B5EF4-FFF2-40B4-BE49-F238E27FC236}">
                  <a16:creationId xmlns:a16="http://schemas.microsoft.com/office/drawing/2014/main" id="{08348F94-DB2C-F86C-76FE-043AC9813DB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EB20AD4D-A581-DBE3-8DFF-C7BE2A638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38">
                <a:extLst>
                  <a:ext uri="{FF2B5EF4-FFF2-40B4-BE49-F238E27FC236}">
                    <a16:creationId xmlns:a16="http://schemas.microsoft.com/office/drawing/2014/main" id="{33117528-909E-A43F-DB00-392708958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39">
                <a:extLst>
                  <a:ext uri="{FF2B5EF4-FFF2-40B4-BE49-F238E27FC236}">
                    <a16:creationId xmlns:a16="http://schemas.microsoft.com/office/drawing/2014/main" id="{03DFBD3B-C539-23EF-89F9-DA005D13F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Rectangle 40">
                <a:extLst>
                  <a:ext uri="{FF2B5EF4-FFF2-40B4-BE49-F238E27FC236}">
                    <a16:creationId xmlns:a16="http://schemas.microsoft.com/office/drawing/2014/main" id="{2292F8FA-0B56-165D-AF43-3EC4ADA8E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C229D1C-3374-3FCF-CCDB-876CDFABC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88B8CDB-D9CA-0449-B169-A00206E69FC3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3" name="Group 23">
              <a:extLst>
                <a:ext uri="{FF2B5EF4-FFF2-40B4-BE49-F238E27FC236}">
                  <a16:creationId xmlns:a16="http://schemas.microsoft.com/office/drawing/2014/main" id="{09F10BF6-D218-BA57-91B4-2034B2E3AE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7" name="Freeform 24">
                <a:extLst>
                  <a:ext uri="{FF2B5EF4-FFF2-40B4-BE49-F238E27FC236}">
                    <a16:creationId xmlns:a16="http://schemas.microsoft.com/office/drawing/2014/main" id="{67617475-EA7D-4135-66EA-56C8153AF1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5">
                <a:extLst>
                  <a:ext uri="{FF2B5EF4-FFF2-40B4-BE49-F238E27FC236}">
                    <a16:creationId xmlns:a16="http://schemas.microsoft.com/office/drawing/2014/main" id="{28AADF1F-806D-C0A8-AD05-5432C34A76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6">
                <a:extLst>
                  <a:ext uri="{FF2B5EF4-FFF2-40B4-BE49-F238E27FC236}">
                    <a16:creationId xmlns:a16="http://schemas.microsoft.com/office/drawing/2014/main" id="{2DEA29F5-E20E-9D31-7F13-647BA86D3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7">
                <a:extLst>
                  <a:ext uri="{FF2B5EF4-FFF2-40B4-BE49-F238E27FC236}">
                    <a16:creationId xmlns:a16="http://schemas.microsoft.com/office/drawing/2014/main" id="{02364985-D829-8CD6-917E-336013465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28">
                <a:extLst>
                  <a:ext uri="{FF2B5EF4-FFF2-40B4-BE49-F238E27FC236}">
                    <a16:creationId xmlns:a16="http://schemas.microsoft.com/office/drawing/2014/main" id="{929F5840-9D40-40F1-1E92-73CF2A66E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4" name="사각형: 둥근 모서리 12">
              <a:extLst>
                <a:ext uri="{FF2B5EF4-FFF2-40B4-BE49-F238E27FC236}">
                  <a16:creationId xmlns:a16="http://schemas.microsoft.com/office/drawing/2014/main" id="{F24CCC6C-5D32-A7F0-6BE2-6ED5CA162763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782C0EA-644F-F974-59D3-73784E0BAB60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0">
              <a:extLst>
                <a:ext uri="{FF2B5EF4-FFF2-40B4-BE49-F238E27FC236}">
                  <a16:creationId xmlns:a16="http://schemas.microsoft.com/office/drawing/2014/main" id="{7AA7B775-304C-1306-FE75-17664862E752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426721" y="1216944"/>
            <a:ext cx="10971405" cy="15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4546A">
                    <a:lumMod val="75000"/>
                  </a:srgbClr>
                </a:solidFill>
              </a:rPr>
              <a:t>진단은 의료인들의 전문적인 지식과 경험에 의해 시각적으로 이루어지고 있다</a:t>
            </a:r>
            <a:r>
              <a:rPr lang="en-US" altLang="ko-KR" sz="2200" dirty="0">
                <a:solidFill>
                  <a:srgbClr val="44546A">
                    <a:lumMod val="75000"/>
                  </a:srgbClr>
                </a:solidFill>
              </a:rPr>
              <a:t>.  </a:t>
            </a:r>
            <a:endParaRPr lang="ko-KR" altLang="en-US" sz="2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D316B8-C322-A48F-1235-448BC6EEBDD5}"/>
              </a:ext>
            </a:extLst>
          </p:cNvPr>
          <p:cNvGrpSpPr/>
          <p:nvPr/>
        </p:nvGrpSpPr>
        <p:grpSpPr>
          <a:xfrm>
            <a:off x="2526122" y="2722971"/>
            <a:ext cx="6758749" cy="3780037"/>
            <a:chOff x="2625182" y="2814411"/>
            <a:chExt cx="6758749" cy="3780037"/>
          </a:xfrm>
        </p:grpSpPr>
        <p:sp>
          <p:nvSpPr>
            <p:cNvPr id="6" name="대각선 방향의 모서리가 둥근 사각형 31">
              <a:extLst>
                <a:ext uri="{FF2B5EF4-FFF2-40B4-BE49-F238E27FC236}">
                  <a16:creationId xmlns:a16="http://schemas.microsoft.com/office/drawing/2014/main" id="{F65DCDBC-9C51-7B46-D154-45287473A713}"/>
                </a:ext>
              </a:extLst>
            </p:cNvPr>
            <p:cNvSpPr>
              <a:spLocks/>
            </p:cNvSpPr>
            <p:nvPr/>
          </p:nvSpPr>
          <p:spPr>
            <a:xfrm flipH="1">
              <a:off x="2639038" y="2828265"/>
              <a:ext cx="6744893" cy="3766183"/>
            </a:xfrm>
            <a:prstGeom prst="snipRoundRect">
              <a:avLst>
                <a:gd name="adj1" fmla="val 8568"/>
                <a:gd name="adj2" fmla="val 33444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AFA29FDB-2408-81F0-3AEE-E5F5B5FA3CCD}"/>
                </a:ext>
              </a:extLst>
            </p:cNvPr>
            <p:cNvSpPr>
              <a:spLocks/>
            </p:cNvSpPr>
            <p:nvPr/>
          </p:nvSpPr>
          <p:spPr>
            <a:xfrm rot="5400000">
              <a:off x="2625182" y="2814411"/>
              <a:ext cx="1129264" cy="1129264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74E61E-B127-E99F-C3AF-3B31D734264F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연구동기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45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31C231F-023E-A1CB-E527-9458E1924733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1AF365E-1D88-3E32-CC41-758672546641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CA39416A-E93B-7D1F-5B10-6A6508B07DAD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B1F2FF28-CDFC-4FE6-5499-A801364D05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0377943F-2625-C8FD-34EF-A743CE8616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8BEB01B1-78DE-C78D-5958-4C0D01A0A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2A2BFCA3-74D2-0719-FB58-9FCC051F6D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AA2C2BDE-8AC9-09B6-0857-124D297FE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자유형 32">
              <a:extLst>
                <a:ext uri="{FF2B5EF4-FFF2-40B4-BE49-F238E27FC236}">
                  <a16:creationId xmlns:a16="http://schemas.microsoft.com/office/drawing/2014/main" id="{6D3FD987-C3CA-7232-D276-E2E0388B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74DFE1DA-5C22-DD33-8368-33305DE976C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1CC04103-FBB6-73E5-E4F7-98FD3FEBD5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8">
                <a:extLst>
                  <a:ext uri="{FF2B5EF4-FFF2-40B4-BE49-F238E27FC236}">
                    <a16:creationId xmlns:a16="http://schemas.microsoft.com/office/drawing/2014/main" id="{F9B875A5-188F-58CE-98CA-B36FC2C25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39">
                <a:extLst>
                  <a:ext uri="{FF2B5EF4-FFF2-40B4-BE49-F238E27FC236}">
                    <a16:creationId xmlns:a16="http://schemas.microsoft.com/office/drawing/2014/main" id="{25F1F925-2636-EC2A-94C7-4C4A4949B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40">
                <a:extLst>
                  <a:ext uri="{FF2B5EF4-FFF2-40B4-BE49-F238E27FC236}">
                    <a16:creationId xmlns:a16="http://schemas.microsoft.com/office/drawing/2014/main" id="{A661611B-E763-1B74-F2DA-307F66EAE5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5BD95DCE-429E-3354-73FB-AE42A76F6A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561812D-056D-D861-BC1A-500315BD99CA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366CD822-F81D-7E2F-5C3D-1DC0590A81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15B6C210-C5AF-B7D8-4DAD-F5FF3E3E39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7FF1C961-5428-F594-7D1C-2E6D0CE8D8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6">
                <a:extLst>
                  <a:ext uri="{FF2B5EF4-FFF2-40B4-BE49-F238E27FC236}">
                    <a16:creationId xmlns:a16="http://schemas.microsoft.com/office/drawing/2014/main" id="{279836CC-26EF-34F2-7517-3F9E07249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F17A5168-67DC-9C04-5723-5719D5F0F6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8">
                <a:extLst>
                  <a:ext uri="{FF2B5EF4-FFF2-40B4-BE49-F238E27FC236}">
                    <a16:creationId xmlns:a16="http://schemas.microsoft.com/office/drawing/2014/main" id="{55BF1154-A0EE-DB6B-1AB4-A0662731E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99987D-375C-0F65-27E2-965A30F95DDF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C5242D1-6488-5128-9ABA-03E2A768DF09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0">
              <a:extLst>
                <a:ext uri="{FF2B5EF4-FFF2-40B4-BE49-F238E27FC236}">
                  <a16:creationId xmlns:a16="http://schemas.microsoft.com/office/drawing/2014/main" id="{A8A46629-A002-001D-EEC4-297C13B9884E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연구동기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9E1AB7-5D08-A184-DB16-9937CEBFB46A}"/>
              </a:ext>
            </a:extLst>
          </p:cNvPr>
          <p:cNvSpPr/>
          <p:nvPr/>
        </p:nvSpPr>
        <p:spPr>
          <a:xfrm>
            <a:off x="-133003" y="1796952"/>
            <a:ext cx="12458004" cy="534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4546A">
                    <a:lumMod val="75000"/>
                  </a:srgbClr>
                </a:solidFill>
              </a:rPr>
              <a:t>컴퓨터를 이용하여 진단할 수 있다면 진단 시간을 단축하고 진단의 정확성을 올려준다</a:t>
            </a:r>
            <a:r>
              <a:rPr lang="en-US" altLang="ko-KR" sz="22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ko-KR" altLang="en-US" sz="2200" dirty="0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4" name="대각선 방향의 모서리가 둥근 사각형 31">
            <a:extLst>
              <a:ext uri="{FF2B5EF4-FFF2-40B4-BE49-F238E27FC236}">
                <a16:creationId xmlns:a16="http://schemas.microsoft.com/office/drawing/2014/main" id="{8A181191-5B4B-3E32-E8C6-60893734E10D}"/>
              </a:ext>
            </a:extLst>
          </p:cNvPr>
          <p:cNvSpPr>
            <a:spLocks/>
          </p:cNvSpPr>
          <p:nvPr/>
        </p:nvSpPr>
        <p:spPr>
          <a:xfrm flipH="1">
            <a:off x="2893662" y="3020293"/>
            <a:ext cx="6404676" cy="3576214"/>
          </a:xfrm>
          <a:prstGeom prst="snipRoundRect">
            <a:avLst>
              <a:gd name="adj1" fmla="val 8568"/>
              <a:gd name="adj2" fmla="val 33444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">
            <a:solidFill>
              <a:srgbClr val="2DDB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B4FC8B2D-D0F8-6485-EFC4-846BD0ACC698}"/>
              </a:ext>
            </a:extLst>
          </p:cNvPr>
          <p:cNvSpPr>
            <a:spLocks/>
          </p:cNvSpPr>
          <p:nvPr/>
        </p:nvSpPr>
        <p:spPr>
          <a:xfrm rot="5400000">
            <a:off x="2879807" y="3006437"/>
            <a:ext cx="1072303" cy="1072303"/>
          </a:xfrm>
          <a:prstGeom prst="rtTriangle">
            <a:avLst/>
          </a:prstGeom>
          <a:solidFill>
            <a:srgbClr val="2DDBA6"/>
          </a:solidFill>
          <a:ln>
            <a:solidFill>
              <a:srgbClr val="2DD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ko-KR" altLang="en-US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124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F84355C-D782-D0FC-F232-36D0C016A9A3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C396BE3-95D3-45CF-9F03-8B88738C7A69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A523F99B-9D29-78D1-C3F1-CAAC083A33FF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E57A4062-CBE4-01C0-D180-7F01EA8FB65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95888D7F-3013-3F43-9621-AFD9679B61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BD38C4EC-9189-7395-1566-8DA465B04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D1B4868D-4DF4-6310-D327-7558310A6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37B755C5-EF83-6071-F2E0-29D1A4CAC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자유형 32">
              <a:extLst>
                <a:ext uri="{FF2B5EF4-FFF2-40B4-BE49-F238E27FC236}">
                  <a16:creationId xmlns:a16="http://schemas.microsoft.com/office/drawing/2014/main" id="{200B91A6-458C-3B2C-14F4-E1F6CEAE0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0" name="Group 36">
              <a:extLst>
                <a:ext uri="{FF2B5EF4-FFF2-40B4-BE49-F238E27FC236}">
                  <a16:creationId xmlns:a16="http://schemas.microsoft.com/office/drawing/2014/main" id="{F6F700C8-20B1-C1B3-63E2-B8591E9369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77BC89DD-231C-0D43-7323-E6B7C9226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8">
                <a:extLst>
                  <a:ext uri="{FF2B5EF4-FFF2-40B4-BE49-F238E27FC236}">
                    <a16:creationId xmlns:a16="http://schemas.microsoft.com/office/drawing/2014/main" id="{B52218A1-BB89-7F59-ED3D-542DD86A4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39">
                <a:extLst>
                  <a:ext uri="{FF2B5EF4-FFF2-40B4-BE49-F238E27FC236}">
                    <a16:creationId xmlns:a16="http://schemas.microsoft.com/office/drawing/2014/main" id="{F22C45ED-E008-E16F-4419-6EC8173C4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Rectangle 40">
                <a:extLst>
                  <a:ext uri="{FF2B5EF4-FFF2-40B4-BE49-F238E27FC236}">
                    <a16:creationId xmlns:a16="http://schemas.microsoft.com/office/drawing/2014/main" id="{E1AA78DE-7A90-D6E9-7BC2-22A8BB798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B429B4F7-E3F8-1D55-BCA5-95B56F946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7750EBD-19EA-3F82-C529-8E5E081D985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51AA0099-5793-6D77-8D55-5A567CC814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6" name="Freeform 24">
                <a:extLst>
                  <a:ext uri="{FF2B5EF4-FFF2-40B4-BE49-F238E27FC236}">
                    <a16:creationId xmlns:a16="http://schemas.microsoft.com/office/drawing/2014/main" id="{19395FBF-0357-C60B-6A46-EF7F9DADB8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5">
                <a:extLst>
                  <a:ext uri="{FF2B5EF4-FFF2-40B4-BE49-F238E27FC236}">
                    <a16:creationId xmlns:a16="http://schemas.microsoft.com/office/drawing/2014/main" id="{6556C5EB-126F-AD48-C314-5680756630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6">
                <a:extLst>
                  <a:ext uri="{FF2B5EF4-FFF2-40B4-BE49-F238E27FC236}">
                    <a16:creationId xmlns:a16="http://schemas.microsoft.com/office/drawing/2014/main" id="{5E7D12D9-27CE-A913-9E92-B07208500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B5332373-BA64-E742-F8D4-2F5E78CA2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28">
                <a:extLst>
                  <a:ext uri="{FF2B5EF4-FFF2-40B4-BE49-F238E27FC236}">
                    <a16:creationId xmlns:a16="http://schemas.microsoft.com/office/drawing/2014/main" id="{4788B98A-2B14-9771-741C-1ADDD0EAF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40465BB-5078-AD78-2E62-B2E3AB4EDC87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6B391A2-89FD-C7B5-07C6-563185A9AFD8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자유형 10">
              <a:extLst>
                <a:ext uri="{FF2B5EF4-FFF2-40B4-BE49-F238E27FC236}">
                  <a16:creationId xmlns:a16="http://schemas.microsoft.com/office/drawing/2014/main" id="{376CD9B6-8859-F963-B11D-27973E05723D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2863251" y="1503984"/>
            <a:ext cx="5867251" cy="1042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4546A">
                    <a:lumMod val="75000"/>
                  </a:srgbClr>
                </a:solidFill>
              </a:rPr>
              <a:t>시각화 해주는 프로그램이 매우 적다</a:t>
            </a:r>
            <a:r>
              <a:rPr lang="en-US" altLang="ko-KR" sz="2200" dirty="0">
                <a:solidFill>
                  <a:srgbClr val="44546A">
                    <a:lumMod val="75000"/>
                  </a:srgb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200" dirty="0">
                <a:solidFill>
                  <a:srgbClr val="44546A">
                    <a:lumMod val="75000"/>
                  </a:srgbClr>
                </a:solidFill>
              </a:rPr>
              <a:t>기존의 프로그램은 전문성이 요구된다</a:t>
            </a:r>
            <a:r>
              <a:rPr lang="en-US" altLang="ko-KR" sz="2200" dirty="0">
                <a:solidFill>
                  <a:srgbClr val="44546A">
                    <a:lumMod val="75000"/>
                  </a:srgbClr>
                </a:solidFill>
              </a:rPr>
              <a:t>.</a:t>
            </a:r>
            <a:endParaRPr lang="en-US" altLang="ko-KR" sz="2200" b="1" dirty="0">
              <a:solidFill>
                <a:srgbClr val="44546A">
                  <a:lumMod val="75000"/>
                </a:srgbClr>
              </a:solidFill>
            </a:endParaRPr>
          </a:p>
        </p:txBody>
      </p:sp>
      <p:pic>
        <p:nvPicPr>
          <p:cNvPr id="3" name="그림 2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C1F0E14-A64C-7026-7477-08E2559C2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01" y="2781123"/>
            <a:ext cx="7071517" cy="35013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CAD940C-2462-57A4-D143-7DB4C776934C}"/>
              </a:ext>
            </a:extLst>
          </p:cNvPr>
          <p:cNvSpPr/>
          <p:nvPr/>
        </p:nvSpPr>
        <p:spPr>
          <a:xfrm>
            <a:off x="5623864" y="6297745"/>
            <a:ext cx="78358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rgbClr val="44546A">
                    <a:lumMod val="75000"/>
                  </a:srgbClr>
                </a:solidFill>
              </a:rPr>
              <a:t>3D-Slicer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04E3D2B-8789-57A8-F2CC-CD0DD88CD108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기존의 문제점</a:t>
            </a: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42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B9CB97C-689A-8156-ADCD-E3E69774F617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F5B353A0-1848-C2F4-074B-D924F7226E98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위쪽 모서리 6">
              <a:extLst>
                <a:ext uri="{FF2B5EF4-FFF2-40B4-BE49-F238E27FC236}">
                  <a16:creationId xmlns:a16="http://schemas.microsoft.com/office/drawing/2014/main" id="{726CD342-0F75-E59C-BD65-CCBCA3ED455A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5A6FA81B-77D8-08FD-583A-16873C4999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F55D7CA7-57FE-11D6-42D2-806100210C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55BA6420-8C07-B7C7-5EA8-27A4C33EF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AC518FB3-F802-5232-8E76-C9B87BFE7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67519B16-7AD3-7975-3889-333103134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자유형 32">
              <a:extLst>
                <a:ext uri="{FF2B5EF4-FFF2-40B4-BE49-F238E27FC236}">
                  <a16:creationId xmlns:a16="http://schemas.microsoft.com/office/drawing/2014/main" id="{D405BF04-1A6C-84EE-F096-F174A50B7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Group 36">
              <a:extLst>
                <a:ext uri="{FF2B5EF4-FFF2-40B4-BE49-F238E27FC236}">
                  <a16:creationId xmlns:a16="http://schemas.microsoft.com/office/drawing/2014/main" id="{F140DBE1-F101-8A5C-B61A-7810E2A98E6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82BDFA3E-2144-1EAE-7D9C-DFDA39828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38">
                <a:extLst>
                  <a:ext uri="{FF2B5EF4-FFF2-40B4-BE49-F238E27FC236}">
                    <a16:creationId xmlns:a16="http://schemas.microsoft.com/office/drawing/2014/main" id="{C8CBDF11-0B90-CE02-E8E6-203B8FC42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9">
                <a:extLst>
                  <a:ext uri="{FF2B5EF4-FFF2-40B4-BE49-F238E27FC236}">
                    <a16:creationId xmlns:a16="http://schemas.microsoft.com/office/drawing/2014/main" id="{60404BB6-16B5-DDDB-1330-348523C5FE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40">
                <a:extLst>
                  <a:ext uri="{FF2B5EF4-FFF2-40B4-BE49-F238E27FC236}">
                    <a16:creationId xmlns:a16="http://schemas.microsoft.com/office/drawing/2014/main" id="{37834FED-25FA-E1A8-A501-46A4ED364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06CFB009-8616-3BEA-E568-CCE49FB63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7E87725-DBC8-F47A-C9D2-0F55CF0446A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7C547BD2-F080-49B2-613D-94B67C4D65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4" name="Freeform 24">
                <a:extLst>
                  <a:ext uri="{FF2B5EF4-FFF2-40B4-BE49-F238E27FC236}">
                    <a16:creationId xmlns:a16="http://schemas.microsoft.com/office/drawing/2014/main" id="{8609B457-8370-8C01-DA4E-A3593BECDE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5">
                <a:extLst>
                  <a:ext uri="{FF2B5EF4-FFF2-40B4-BE49-F238E27FC236}">
                    <a16:creationId xmlns:a16="http://schemas.microsoft.com/office/drawing/2014/main" id="{AEF66E72-6A56-FAA4-9654-9F01BF2C28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5E24157D-3CAA-CB98-17D5-EAE7642E5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7">
                <a:extLst>
                  <a:ext uri="{FF2B5EF4-FFF2-40B4-BE49-F238E27FC236}">
                    <a16:creationId xmlns:a16="http://schemas.microsoft.com/office/drawing/2014/main" id="{2911D6C5-E62C-2D46-C5C1-5C6D718D7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8">
                <a:extLst>
                  <a:ext uri="{FF2B5EF4-FFF2-40B4-BE49-F238E27FC236}">
                    <a16:creationId xmlns:a16="http://schemas.microsoft.com/office/drawing/2014/main" id="{27BF1DD1-888F-285C-58EE-8143AEB0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사각형: 둥근 모서리 12">
              <a:extLst>
                <a:ext uri="{FF2B5EF4-FFF2-40B4-BE49-F238E27FC236}">
                  <a16:creationId xmlns:a16="http://schemas.microsoft.com/office/drawing/2014/main" id="{77B8E418-59F9-AE22-3C75-62410D6A1097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7E160C3-C2DE-D62F-AFD5-6BDF022053C6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0">
              <a:extLst>
                <a:ext uri="{FF2B5EF4-FFF2-40B4-BE49-F238E27FC236}">
                  <a16:creationId xmlns:a16="http://schemas.microsoft.com/office/drawing/2014/main" id="{86190DBA-8B72-D528-B06F-25A5BA588DD7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BB9AFB2-AB09-8601-26DF-1F7F9F8E545B}"/>
              </a:ext>
            </a:extLst>
          </p:cNvPr>
          <p:cNvSpPr/>
          <p:nvPr/>
        </p:nvSpPr>
        <p:spPr>
          <a:xfrm>
            <a:off x="445756" y="970805"/>
            <a:ext cx="10971405" cy="482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800" b="1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별도의 지식이 없어도 누구나 쉽게 사용가능</a:t>
            </a: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44546A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4546A">
                    <a:lumMod val="75000"/>
                  </a:srgbClr>
                </a:solidFill>
              </a:rPr>
              <a:t>누구나 쉽게 소지 및 공유가능한 하나의 이미지 생성</a:t>
            </a:r>
          </a:p>
        </p:txBody>
      </p:sp>
      <p:grpSp>
        <p:nvGrpSpPr>
          <p:cNvPr id="4118" name="그룹 4117">
            <a:extLst>
              <a:ext uri="{FF2B5EF4-FFF2-40B4-BE49-F238E27FC236}">
                <a16:creationId xmlns:a16="http://schemas.microsoft.com/office/drawing/2014/main" id="{546E5AE6-B1E6-8B62-7D34-7588A2F54494}"/>
              </a:ext>
            </a:extLst>
          </p:cNvPr>
          <p:cNvGrpSpPr/>
          <p:nvPr/>
        </p:nvGrpSpPr>
        <p:grpSpPr>
          <a:xfrm>
            <a:off x="7955865" y="1631040"/>
            <a:ext cx="3544184" cy="2143125"/>
            <a:chOff x="6789778" y="1472149"/>
            <a:chExt cx="2865188" cy="1602444"/>
          </a:xfrm>
        </p:grpSpPr>
        <p:sp>
          <p:nvSpPr>
            <p:cNvPr id="4116" name="대각선 방향의 모서리가 둥근 사각형 31">
              <a:extLst>
                <a:ext uri="{FF2B5EF4-FFF2-40B4-BE49-F238E27FC236}">
                  <a16:creationId xmlns:a16="http://schemas.microsoft.com/office/drawing/2014/main" id="{BF07CEB5-EA8F-741D-6D9E-D6582E65CA75}"/>
                </a:ext>
              </a:extLst>
            </p:cNvPr>
            <p:cNvSpPr/>
            <p:nvPr/>
          </p:nvSpPr>
          <p:spPr>
            <a:xfrm flipH="1">
              <a:off x="6795652" y="1478022"/>
              <a:ext cx="2859314" cy="1596571"/>
            </a:xfrm>
            <a:prstGeom prst="snipRoundRect">
              <a:avLst>
                <a:gd name="adj1" fmla="val 8568"/>
                <a:gd name="adj2" fmla="val 33444"/>
              </a:avLst>
            </a:prstGeom>
            <a:solidFill>
              <a:schemeClr val="bg1"/>
            </a:solid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17" name="직각 삼각형 4116">
              <a:extLst>
                <a:ext uri="{FF2B5EF4-FFF2-40B4-BE49-F238E27FC236}">
                  <a16:creationId xmlns:a16="http://schemas.microsoft.com/office/drawing/2014/main" id="{4898BADB-FCA5-DA10-D35F-374E57253BD7}"/>
                </a:ext>
              </a:extLst>
            </p:cNvPr>
            <p:cNvSpPr/>
            <p:nvPr/>
          </p:nvSpPr>
          <p:spPr>
            <a:xfrm rot="5400000">
              <a:off x="6789778" y="1472149"/>
              <a:ext cx="478721" cy="478721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89B64118-5CA3-4E47-8102-6BE41A6AC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405" y="1851708"/>
            <a:ext cx="1738006" cy="173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9" name="그룹 4118">
            <a:extLst>
              <a:ext uri="{FF2B5EF4-FFF2-40B4-BE49-F238E27FC236}">
                <a16:creationId xmlns:a16="http://schemas.microsoft.com/office/drawing/2014/main" id="{A2099C8E-4A38-D519-783B-2302D61E347A}"/>
              </a:ext>
            </a:extLst>
          </p:cNvPr>
          <p:cNvGrpSpPr/>
          <p:nvPr/>
        </p:nvGrpSpPr>
        <p:grpSpPr>
          <a:xfrm>
            <a:off x="7954394" y="4141870"/>
            <a:ext cx="3544184" cy="2143125"/>
            <a:chOff x="6789778" y="1472149"/>
            <a:chExt cx="2865188" cy="1602444"/>
          </a:xfrm>
        </p:grpSpPr>
        <p:sp>
          <p:nvSpPr>
            <p:cNvPr id="4120" name="대각선 방향의 모서리가 둥근 사각형 31">
              <a:extLst>
                <a:ext uri="{FF2B5EF4-FFF2-40B4-BE49-F238E27FC236}">
                  <a16:creationId xmlns:a16="http://schemas.microsoft.com/office/drawing/2014/main" id="{DB1608A1-AACB-DFA6-E489-600C4636F192}"/>
                </a:ext>
              </a:extLst>
            </p:cNvPr>
            <p:cNvSpPr/>
            <p:nvPr/>
          </p:nvSpPr>
          <p:spPr>
            <a:xfrm flipH="1">
              <a:off x="6795652" y="1478022"/>
              <a:ext cx="2859314" cy="1596571"/>
            </a:xfrm>
            <a:prstGeom prst="snipRoundRect">
              <a:avLst>
                <a:gd name="adj1" fmla="val 8568"/>
                <a:gd name="adj2" fmla="val 33444"/>
              </a:avLst>
            </a:prstGeom>
            <a:solidFill>
              <a:schemeClr val="bg1"/>
            </a:solidFill>
            <a:ln w="6350">
              <a:solidFill>
                <a:srgbClr val="2DDBA6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21" name="직각 삼각형 4120">
              <a:extLst>
                <a:ext uri="{FF2B5EF4-FFF2-40B4-BE49-F238E27FC236}">
                  <a16:creationId xmlns:a16="http://schemas.microsoft.com/office/drawing/2014/main" id="{05B8D47C-1404-7A7C-DAC6-D11BB10AA7AC}"/>
                </a:ext>
              </a:extLst>
            </p:cNvPr>
            <p:cNvSpPr/>
            <p:nvPr/>
          </p:nvSpPr>
          <p:spPr>
            <a:xfrm rot="5400000">
              <a:off x="6789778" y="1472149"/>
              <a:ext cx="478721" cy="478721"/>
            </a:xfrm>
            <a:prstGeom prst="rtTriangle">
              <a:avLst/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pic>
        <p:nvPicPr>
          <p:cNvPr id="4102" name="Picture 6">
            <a:extLst>
              <a:ext uri="{FF2B5EF4-FFF2-40B4-BE49-F238E27FC236}">
                <a16:creationId xmlns:a16="http://schemas.microsoft.com/office/drawing/2014/main" id="{5DA023DE-DAD1-7156-DB31-61415E48F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98" y="4213519"/>
            <a:ext cx="2021465" cy="202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AA81B1F-EB54-96A8-34D7-B254EF783DC4}"/>
              </a:ext>
            </a:extLst>
          </p:cNvPr>
          <p:cNvSpPr/>
          <p:nvPr/>
        </p:nvSpPr>
        <p:spPr>
          <a:xfrm>
            <a:off x="311175" y="848612"/>
            <a:ext cx="10971405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그래서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? </a:t>
            </a:r>
            <a:r>
              <a:rPr lang="ko-KR" altLang="en-US" sz="2800" b="1" dirty="0">
                <a:solidFill>
                  <a:srgbClr val="44546A">
                    <a:lumMod val="75000"/>
                  </a:srgbClr>
                </a:solidFill>
              </a:rPr>
              <a:t>우리는 무엇을</a:t>
            </a:r>
            <a:r>
              <a:rPr lang="en-US" altLang="ko-KR" sz="2800" b="1" dirty="0">
                <a:solidFill>
                  <a:srgbClr val="44546A">
                    <a:lumMod val="75000"/>
                  </a:srgb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8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10C748B-7E40-B90A-3B55-34E75652B268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3" name="사각형: 둥근 모서리 5">
              <a:extLst>
                <a:ext uri="{FF2B5EF4-FFF2-40B4-BE49-F238E27FC236}">
                  <a16:creationId xmlns:a16="http://schemas.microsoft.com/office/drawing/2014/main" id="{FC95655B-76A3-749E-DB65-4D411DE4429A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사각형: 둥근 위쪽 모서리 6">
              <a:extLst>
                <a:ext uri="{FF2B5EF4-FFF2-40B4-BE49-F238E27FC236}">
                  <a16:creationId xmlns:a16="http://schemas.microsoft.com/office/drawing/2014/main" id="{C6F0A730-EA73-E71B-E3AB-4B51E942FD87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DDDE525F-D549-CC65-FED3-F10E38B4FD4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C73F0D85-0AEF-FA9A-23FF-98EEFA208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7B206CAD-2938-F57D-86E8-B3165A59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691E7CA4-1799-7E36-7ACF-0BEF73057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378092CC-59E1-CEF0-D8A0-84A1DEA4E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자유형 32">
              <a:extLst>
                <a:ext uri="{FF2B5EF4-FFF2-40B4-BE49-F238E27FC236}">
                  <a16:creationId xmlns:a16="http://schemas.microsoft.com/office/drawing/2014/main" id="{C61608B0-1E2E-7427-AB3F-A081ABC2B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Group 36">
              <a:extLst>
                <a:ext uri="{FF2B5EF4-FFF2-40B4-BE49-F238E27FC236}">
                  <a16:creationId xmlns:a16="http://schemas.microsoft.com/office/drawing/2014/main" id="{22ADD1EE-0C23-F161-F8EE-9CECEA65D96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3496284-FB53-054F-26A4-B5A34C237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Rectangle 38">
                <a:extLst>
                  <a:ext uri="{FF2B5EF4-FFF2-40B4-BE49-F238E27FC236}">
                    <a16:creationId xmlns:a16="http://schemas.microsoft.com/office/drawing/2014/main" id="{82F5B85C-18CF-E639-41EC-C84B3904C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9">
                <a:extLst>
                  <a:ext uri="{FF2B5EF4-FFF2-40B4-BE49-F238E27FC236}">
                    <a16:creationId xmlns:a16="http://schemas.microsoft.com/office/drawing/2014/main" id="{0E55355D-1921-3381-48FB-F4628A45D1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40">
                <a:extLst>
                  <a:ext uri="{FF2B5EF4-FFF2-40B4-BE49-F238E27FC236}">
                    <a16:creationId xmlns:a16="http://schemas.microsoft.com/office/drawing/2014/main" id="{9B17B85B-7450-006D-8693-B2D6B5AD1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id="{0C787C30-76B8-43E5-C982-23F8D7214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9DF9CBF-B06D-CE76-DC46-FFF293DF7E4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 23">
              <a:extLst>
                <a:ext uri="{FF2B5EF4-FFF2-40B4-BE49-F238E27FC236}">
                  <a16:creationId xmlns:a16="http://schemas.microsoft.com/office/drawing/2014/main" id="{0A183585-BB7C-F84E-1078-6FEB5C7A5D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4" name="Freeform 24">
                <a:extLst>
                  <a:ext uri="{FF2B5EF4-FFF2-40B4-BE49-F238E27FC236}">
                    <a16:creationId xmlns:a16="http://schemas.microsoft.com/office/drawing/2014/main" id="{BA8418C6-04F0-F256-7179-3C1914DF2C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5">
                <a:extLst>
                  <a:ext uri="{FF2B5EF4-FFF2-40B4-BE49-F238E27FC236}">
                    <a16:creationId xmlns:a16="http://schemas.microsoft.com/office/drawing/2014/main" id="{57C14723-D735-7DEC-371E-687CA56D7E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6">
                <a:extLst>
                  <a:ext uri="{FF2B5EF4-FFF2-40B4-BE49-F238E27FC236}">
                    <a16:creationId xmlns:a16="http://schemas.microsoft.com/office/drawing/2014/main" id="{90C15052-9166-AEA0-6723-EC829146F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7">
                <a:extLst>
                  <a:ext uri="{FF2B5EF4-FFF2-40B4-BE49-F238E27FC236}">
                    <a16:creationId xmlns:a16="http://schemas.microsoft.com/office/drawing/2014/main" id="{04D709DC-89B9-CEA7-2948-1CFB715972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8">
                <a:extLst>
                  <a:ext uri="{FF2B5EF4-FFF2-40B4-BE49-F238E27FC236}">
                    <a16:creationId xmlns:a16="http://schemas.microsoft.com/office/drawing/2014/main" id="{F8854387-E4BE-685B-15C6-119443073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" name="사각형: 둥근 모서리 12">
              <a:extLst>
                <a:ext uri="{FF2B5EF4-FFF2-40B4-BE49-F238E27FC236}">
                  <a16:creationId xmlns:a16="http://schemas.microsoft.com/office/drawing/2014/main" id="{0C29BE3B-0899-B649-41D7-8FA495711DBB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C800968-B6B6-DC4C-DD30-3D415B37E41C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자유형 10">
              <a:extLst>
                <a:ext uri="{FF2B5EF4-FFF2-40B4-BE49-F238E27FC236}">
                  <a16:creationId xmlns:a16="http://schemas.microsoft.com/office/drawing/2014/main" id="{05B8F585-AAD9-1F30-2F17-A1D7E5572338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0750786-5401-E6BD-46EF-DEC905D2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0" y="797508"/>
            <a:ext cx="10294680" cy="579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3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4B93B4A-D3F2-E569-DC78-D2973345DF59}"/>
              </a:ext>
            </a:extLst>
          </p:cNvPr>
          <p:cNvGrpSpPr/>
          <p:nvPr/>
        </p:nvGrpSpPr>
        <p:grpSpPr>
          <a:xfrm>
            <a:off x="0" y="3637"/>
            <a:ext cx="12192000" cy="6858000"/>
            <a:chOff x="234504" y="185167"/>
            <a:chExt cx="11722990" cy="6487665"/>
          </a:xfrm>
        </p:grpSpPr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7D3B89C7-B611-00A4-42AA-089D5C798015}"/>
                </a:ext>
              </a:extLst>
            </p:cNvPr>
            <p:cNvSpPr/>
            <p:nvPr/>
          </p:nvSpPr>
          <p:spPr>
            <a:xfrm>
              <a:off x="234504" y="185167"/>
              <a:ext cx="11722989" cy="6487665"/>
            </a:xfrm>
            <a:prstGeom prst="roundRect">
              <a:avLst>
                <a:gd name="adj" fmla="val 1304"/>
              </a:avLst>
            </a:prstGeom>
            <a:solidFill>
              <a:schemeClr val="bg1"/>
            </a:solidFill>
            <a:ln>
              <a:solidFill>
                <a:srgbClr val="2DDBA6"/>
              </a:solidFill>
            </a:ln>
            <a:effectLst>
              <a:outerShdw dist="114300" dir="2700000" sx="99000" sy="99000" algn="t" rotWithShape="0">
                <a:srgbClr val="2DDBA6">
                  <a:alpha val="3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사각형: 둥근 위쪽 모서리 6">
              <a:extLst>
                <a:ext uri="{FF2B5EF4-FFF2-40B4-BE49-F238E27FC236}">
                  <a16:creationId xmlns:a16="http://schemas.microsoft.com/office/drawing/2014/main" id="{33D00EF0-C27C-50DF-95BF-46D7376554B9}"/>
                </a:ext>
              </a:extLst>
            </p:cNvPr>
            <p:cNvSpPr/>
            <p:nvPr/>
          </p:nvSpPr>
          <p:spPr>
            <a:xfrm>
              <a:off x="234505" y="185167"/>
              <a:ext cx="11722989" cy="499274"/>
            </a:xfrm>
            <a:prstGeom prst="round2SameRect">
              <a:avLst>
                <a:gd name="adj1" fmla="val 19078"/>
                <a:gd name="adj2" fmla="val 0"/>
              </a:avLst>
            </a:prstGeom>
            <a:solidFill>
              <a:srgbClr val="2DDBA6"/>
            </a:solidFill>
            <a:ln>
              <a:solidFill>
                <a:srgbClr val="2DDB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96242703-C87A-815F-E1E4-494495AE1B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886950" y="341006"/>
              <a:ext cx="169280" cy="194571"/>
              <a:chOff x="1039" y="1681"/>
              <a:chExt cx="1071" cy="1231"/>
            </a:xfrm>
            <a:solidFill>
              <a:schemeClr val="bg1">
                <a:alpha val="50000"/>
              </a:schemeClr>
            </a:solidFill>
          </p:grpSpPr>
          <p:sp>
            <p:nvSpPr>
              <p:cNvPr id="25" name="Freeform 17">
                <a:extLst>
                  <a:ext uri="{FF2B5EF4-FFF2-40B4-BE49-F238E27FC236}">
                    <a16:creationId xmlns:a16="http://schemas.microsoft.com/office/drawing/2014/main" id="{0658586F-D2BA-FFB2-D53F-B06090BA73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18">
                <a:extLst>
                  <a:ext uri="{FF2B5EF4-FFF2-40B4-BE49-F238E27FC236}">
                    <a16:creationId xmlns:a16="http://schemas.microsoft.com/office/drawing/2014/main" id="{F1A5E5CB-E1C3-F7E6-F55C-A94C9D2148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Freeform 19">
                <a:extLst>
                  <a:ext uri="{FF2B5EF4-FFF2-40B4-BE49-F238E27FC236}">
                    <a16:creationId xmlns:a16="http://schemas.microsoft.com/office/drawing/2014/main" id="{865B76A3-B873-6A9D-188A-9CE19477C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AA3ABA48-4BEA-2582-E3EB-5D690861E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자유형 32">
              <a:extLst>
                <a:ext uri="{FF2B5EF4-FFF2-40B4-BE49-F238E27FC236}">
                  <a16:creationId xmlns:a16="http://schemas.microsoft.com/office/drawing/2014/main" id="{9BD8CF50-A38B-354D-CA23-CD1A284B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2257" y="367490"/>
              <a:ext cx="141603" cy="141603"/>
            </a:xfrm>
            <a:custGeom>
              <a:avLst/>
              <a:gdLst>
                <a:gd name="connsiteX0" fmla="*/ 4509870 w 6502401"/>
                <a:gd name="connsiteY0" fmla="*/ 1250950 h 6502400"/>
                <a:gd name="connsiteX1" fmla="*/ 3460751 w 6502401"/>
                <a:gd name="connsiteY1" fmla="*/ 2299449 h 6502400"/>
                <a:gd name="connsiteX2" fmla="*/ 4204979 w 6502401"/>
                <a:gd name="connsiteY2" fmla="*/ 3043238 h 6502400"/>
                <a:gd name="connsiteX3" fmla="*/ 5253039 w 6502401"/>
                <a:gd name="connsiteY3" fmla="*/ 1994739 h 6502400"/>
                <a:gd name="connsiteX4" fmla="*/ 5487377 w 6502401"/>
                <a:gd name="connsiteY4" fmla="*/ 0 h 6502400"/>
                <a:gd name="connsiteX5" fmla="*/ 5557233 w 6502401"/>
                <a:gd name="connsiteY5" fmla="*/ 0 h 6502400"/>
                <a:gd name="connsiteX6" fmla="*/ 5626559 w 6502401"/>
                <a:gd name="connsiteY6" fmla="*/ 6350 h 6502400"/>
                <a:gd name="connsiteX7" fmla="*/ 5695356 w 6502401"/>
                <a:gd name="connsiteY7" fmla="*/ 20108 h 6502400"/>
                <a:gd name="connsiteX8" fmla="*/ 5763095 w 6502401"/>
                <a:gd name="connsiteY8" fmla="*/ 39688 h 6502400"/>
                <a:gd name="connsiteX9" fmla="*/ 5828717 w 6502401"/>
                <a:gd name="connsiteY9" fmla="*/ 66675 h 6502400"/>
                <a:gd name="connsiteX10" fmla="*/ 5891693 w 6502401"/>
                <a:gd name="connsiteY10" fmla="*/ 100013 h 6502400"/>
                <a:gd name="connsiteX11" fmla="*/ 5953081 w 6502401"/>
                <a:gd name="connsiteY11" fmla="*/ 139700 h 6502400"/>
                <a:gd name="connsiteX12" fmla="*/ 6010236 w 6502401"/>
                <a:gd name="connsiteY12" fmla="*/ 186796 h 6502400"/>
                <a:gd name="connsiteX13" fmla="*/ 6036697 w 6502401"/>
                <a:gd name="connsiteY13" fmla="*/ 212725 h 6502400"/>
                <a:gd name="connsiteX14" fmla="*/ 6289659 w 6502401"/>
                <a:gd name="connsiteY14" fmla="*/ 465667 h 6502400"/>
                <a:gd name="connsiteX15" fmla="*/ 6316649 w 6502401"/>
                <a:gd name="connsiteY15" fmla="*/ 493183 h 6502400"/>
                <a:gd name="connsiteX16" fmla="*/ 6362690 w 6502401"/>
                <a:gd name="connsiteY16" fmla="*/ 550333 h 6502400"/>
                <a:gd name="connsiteX17" fmla="*/ 6402381 w 6502401"/>
                <a:gd name="connsiteY17" fmla="*/ 610658 h 6502400"/>
                <a:gd name="connsiteX18" fmla="*/ 6436250 w 6502401"/>
                <a:gd name="connsiteY18" fmla="*/ 674158 h 6502400"/>
                <a:gd name="connsiteX19" fmla="*/ 6462711 w 6502401"/>
                <a:gd name="connsiteY19" fmla="*/ 739246 h 6502400"/>
                <a:gd name="connsiteX20" fmla="*/ 6482820 w 6502401"/>
                <a:gd name="connsiteY20" fmla="*/ 807508 h 6502400"/>
                <a:gd name="connsiteX21" fmla="*/ 6495522 w 6502401"/>
                <a:gd name="connsiteY21" fmla="*/ 875771 h 6502400"/>
                <a:gd name="connsiteX22" fmla="*/ 6502401 w 6502401"/>
                <a:gd name="connsiteY22" fmla="*/ 946150 h 6502400"/>
                <a:gd name="connsiteX23" fmla="*/ 6502401 w 6502401"/>
                <a:gd name="connsiteY23" fmla="*/ 1015471 h 6502400"/>
                <a:gd name="connsiteX24" fmla="*/ 6495522 w 6502401"/>
                <a:gd name="connsiteY24" fmla="*/ 1085321 h 6502400"/>
                <a:gd name="connsiteX25" fmla="*/ 6482820 w 6502401"/>
                <a:gd name="connsiteY25" fmla="*/ 1154113 h 6502400"/>
                <a:gd name="connsiteX26" fmla="*/ 6462711 w 6502401"/>
                <a:gd name="connsiteY26" fmla="*/ 1221846 h 6502400"/>
                <a:gd name="connsiteX27" fmla="*/ 6436250 w 6502401"/>
                <a:gd name="connsiteY27" fmla="*/ 1287463 h 6502400"/>
                <a:gd name="connsiteX28" fmla="*/ 6402381 w 6502401"/>
                <a:gd name="connsiteY28" fmla="*/ 1350963 h 6502400"/>
                <a:gd name="connsiteX29" fmla="*/ 6362690 w 6502401"/>
                <a:gd name="connsiteY29" fmla="*/ 1410759 h 6502400"/>
                <a:gd name="connsiteX30" fmla="*/ 6316649 w 6502401"/>
                <a:gd name="connsiteY30" fmla="*/ 1467909 h 6502400"/>
                <a:gd name="connsiteX31" fmla="*/ 6289659 w 6502401"/>
                <a:gd name="connsiteY31" fmla="*/ 1495425 h 6502400"/>
                <a:gd name="connsiteX32" fmla="*/ 5791143 w 6502401"/>
                <a:gd name="connsiteY32" fmla="*/ 1993900 h 6502400"/>
                <a:gd name="connsiteX33" fmla="*/ 6036697 w 6502401"/>
                <a:gd name="connsiteY33" fmla="*/ 2239433 h 6502400"/>
                <a:gd name="connsiteX34" fmla="*/ 6050456 w 6502401"/>
                <a:gd name="connsiteY34" fmla="*/ 2253192 h 6502400"/>
                <a:gd name="connsiteX35" fmla="*/ 6071095 w 6502401"/>
                <a:gd name="connsiteY35" fmla="*/ 2284942 h 6502400"/>
                <a:gd name="connsiteX36" fmla="*/ 6084855 w 6502401"/>
                <a:gd name="connsiteY36" fmla="*/ 2319338 h 6502400"/>
                <a:gd name="connsiteX37" fmla="*/ 6092264 w 6502401"/>
                <a:gd name="connsiteY37" fmla="*/ 2355321 h 6502400"/>
                <a:gd name="connsiteX38" fmla="*/ 6092264 w 6502401"/>
                <a:gd name="connsiteY38" fmla="*/ 2391833 h 6502400"/>
                <a:gd name="connsiteX39" fmla="*/ 6084855 w 6502401"/>
                <a:gd name="connsiteY39" fmla="*/ 2428346 h 6502400"/>
                <a:gd name="connsiteX40" fmla="*/ 6071095 w 6502401"/>
                <a:gd name="connsiteY40" fmla="*/ 2462742 h 6502400"/>
                <a:gd name="connsiteX41" fmla="*/ 6050456 w 6502401"/>
                <a:gd name="connsiteY41" fmla="*/ 2493963 h 6502400"/>
                <a:gd name="connsiteX42" fmla="*/ 6036697 w 6502401"/>
                <a:gd name="connsiteY42" fmla="*/ 2508250 h 6502400"/>
                <a:gd name="connsiteX43" fmla="*/ 6022408 w 6502401"/>
                <a:gd name="connsiteY43" fmla="*/ 2522008 h 6502400"/>
                <a:gd name="connsiteX44" fmla="*/ 5991185 w 6502401"/>
                <a:gd name="connsiteY44" fmla="*/ 2542646 h 6502400"/>
                <a:gd name="connsiteX45" fmla="*/ 5956786 w 6502401"/>
                <a:gd name="connsiteY45" fmla="*/ 2556933 h 6502400"/>
                <a:gd name="connsiteX46" fmla="*/ 5920270 w 6502401"/>
                <a:gd name="connsiteY46" fmla="*/ 2563813 h 6502400"/>
                <a:gd name="connsiteX47" fmla="*/ 5883755 w 6502401"/>
                <a:gd name="connsiteY47" fmla="*/ 2563813 h 6502400"/>
                <a:gd name="connsiteX48" fmla="*/ 5847769 w 6502401"/>
                <a:gd name="connsiteY48" fmla="*/ 2556933 h 6502400"/>
                <a:gd name="connsiteX49" fmla="*/ 5813370 w 6502401"/>
                <a:gd name="connsiteY49" fmla="*/ 2542646 h 6502400"/>
                <a:gd name="connsiteX50" fmla="*/ 5781617 w 6502401"/>
                <a:gd name="connsiteY50" fmla="*/ 2522008 h 6502400"/>
                <a:gd name="connsiteX51" fmla="*/ 5767858 w 6502401"/>
                <a:gd name="connsiteY51" fmla="*/ 2508250 h 6502400"/>
                <a:gd name="connsiteX52" fmla="*/ 5522305 w 6502401"/>
                <a:gd name="connsiteY52" fmla="*/ 2263775 h 6502400"/>
                <a:gd name="connsiteX53" fmla="*/ 3771678 w 6502401"/>
                <a:gd name="connsiteY53" fmla="*/ 4014258 h 6502400"/>
                <a:gd name="connsiteX54" fmla="*/ 2034283 w 6502401"/>
                <a:gd name="connsiteY54" fmla="*/ 5750454 h 6502400"/>
                <a:gd name="connsiteX55" fmla="*/ 2004118 w 6502401"/>
                <a:gd name="connsiteY55" fmla="*/ 5780088 h 6502400"/>
                <a:gd name="connsiteX56" fmla="*/ 1936908 w 6502401"/>
                <a:gd name="connsiteY56" fmla="*/ 5832475 h 6502400"/>
                <a:gd name="connsiteX57" fmla="*/ 1865465 w 6502401"/>
                <a:gd name="connsiteY57" fmla="*/ 5876925 h 6502400"/>
                <a:gd name="connsiteX58" fmla="*/ 1789259 w 6502401"/>
                <a:gd name="connsiteY58" fmla="*/ 5911850 h 6502400"/>
                <a:gd name="connsiteX59" fmla="*/ 1709877 w 6502401"/>
                <a:gd name="connsiteY59" fmla="*/ 5938838 h 6502400"/>
                <a:gd name="connsiteX60" fmla="*/ 1627320 w 6502401"/>
                <a:gd name="connsiteY60" fmla="*/ 5955242 h 6502400"/>
                <a:gd name="connsiteX61" fmla="*/ 1543705 w 6502401"/>
                <a:gd name="connsiteY61" fmla="*/ 5963709 h 6502400"/>
                <a:gd name="connsiteX62" fmla="*/ 1459032 w 6502401"/>
                <a:gd name="connsiteY62" fmla="*/ 5961592 h 6502400"/>
                <a:gd name="connsiteX63" fmla="*/ 1417224 w 6502401"/>
                <a:gd name="connsiteY63" fmla="*/ 5956300 h 6502400"/>
                <a:gd name="connsiteX64" fmla="*/ 890660 w 6502401"/>
                <a:gd name="connsiteY64" fmla="*/ 5881688 h 6502400"/>
                <a:gd name="connsiteX65" fmla="*/ 324935 w 6502401"/>
                <a:gd name="connsiteY65" fmla="*/ 6446838 h 6502400"/>
                <a:gd name="connsiteX66" fmla="*/ 310646 w 6502401"/>
                <a:gd name="connsiteY66" fmla="*/ 6460596 h 6502400"/>
                <a:gd name="connsiteX67" fmla="*/ 278364 w 6502401"/>
                <a:gd name="connsiteY67" fmla="*/ 6481234 h 6502400"/>
                <a:gd name="connsiteX68" fmla="*/ 243966 w 6502401"/>
                <a:gd name="connsiteY68" fmla="*/ 6494992 h 6502400"/>
                <a:gd name="connsiteX69" fmla="*/ 208509 w 6502401"/>
                <a:gd name="connsiteY69" fmla="*/ 6502400 h 6502400"/>
                <a:gd name="connsiteX70" fmla="*/ 171464 w 6502401"/>
                <a:gd name="connsiteY70" fmla="*/ 6502400 h 6502400"/>
                <a:gd name="connsiteX71" fmla="*/ 136007 w 6502401"/>
                <a:gd name="connsiteY71" fmla="*/ 6494992 h 6502400"/>
                <a:gd name="connsiteX72" fmla="*/ 101608 w 6502401"/>
                <a:gd name="connsiteY72" fmla="*/ 6481234 h 6502400"/>
                <a:gd name="connsiteX73" fmla="*/ 69856 w 6502401"/>
                <a:gd name="connsiteY73" fmla="*/ 6460596 h 6502400"/>
                <a:gd name="connsiteX74" fmla="*/ 55038 w 6502401"/>
                <a:gd name="connsiteY74" fmla="*/ 6446838 h 6502400"/>
                <a:gd name="connsiteX75" fmla="*/ 42337 w 6502401"/>
                <a:gd name="connsiteY75" fmla="*/ 6432550 h 6502400"/>
                <a:gd name="connsiteX76" fmla="*/ 20639 w 6502401"/>
                <a:gd name="connsiteY76" fmla="*/ 6401329 h 6502400"/>
                <a:gd name="connsiteX77" fmla="*/ 6880 w 6502401"/>
                <a:gd name="connsiteY77" fmla="*/ 6366934 h 6502400"/>
                <a:gd name="connsiteX78" fmla="*/ 0 w 6502401"/>
                <a:gd name="connsiteY78" fmla="*/ 6330421 h 6502400"/>
                <a:gd name="connsiteX79" fmla="*/ 0 w 6502401"/>
                <a:gd name="connsiteY79" fmla="*/ 6293909 h 6502400"/>
                <a:gd name="connsiteX80" fmla="*/ 6880 w 6502401"/>
                <a:gd name="connsiteY80" fmla="*/ 6257925 h 6502400"/>
                <a:gd name="connsiteX81" fmla="*/ 20639 w 6502401"/>
                <a:gd name="connsiteY81" fmla="*/ 6223529 h 6502400"/>
                <a:gd name="connsiteX82" fmla="*/ 42337 w 6502401"/>
                <a:gd name="connsiteY82" fmla="*/ 6191779 h 6502400"/>
                <a:gd name="connsiteX83" fmla="*/ 55038 w 6502401"/>
                <a:gd name="connsiteY83" fmla="*/ 6178021 h 6502400"/>
                <a:gd name="connsiteX84" fmla="*/ 621292 w 6502401"/>
                <a:gd name="connsiteY84" fmla="*/ 5611813 h 6502400"/>
                <a:gd name="connsiteX85" fmla="*/ 546145 w 6502401"/>
                <a:gd name="connsiteY85" fmla="*/ 5085821 h 6502400"/>
                <a:gd name="connsiteX86" fmla="*/ 540853 w 6502401"/>
                <a:gd name="connsiteY86" fmla="*/ 5042959 h 6502400"/>
                <a:gd name="connsiteX87" fmla="*/ 539265 w 6502401"/>
                <a:gd name="connsiteY87" fmla="*/ 4958821 h 6502400"/>
                <a:gd name="connsiteX88" fmla="*/ 546674 w 6502401"/>
                <a:gd name="connsiteY88" fmla="*/ 4874684 h 6502400"/>
                <a:gd name="connsiteX89" fmla="*/ 564138 w 6502401"/>
                <a:gd name="connsiteY89" fmla="*/ 4792663 h 6502400"/>
                <a:gd name="connsiteX90" fmla="*/ 590069 w 6502401"/>
                <a:gd name="connsiteY90" fmla="*/ 4713288 h 6502400"/>
                <a:gd name="connsiteX91" fmla="*/ 626055 w 6502401"/>
                <a:gd name="connsiteY91" fmla="*/ 4637088 h 6502400"/>
                <a:gd name="connsiteX92" fmla="*/ 669980 w 6502401"/>
                <a:gd name="connsiteY92" fmla="*/ 4565121 h 6502400"/>
                <a:gd name="connsiteX93" fmla="*/ 721842 w 6502401"/>
                <a:gd name="connsiteY93" fmla="*/ 4498975 h 6502400"/>
                <a:gd name="connsiteX94" fmla="*/ 752007 w 6502401"/>
                <a:gd name="connsiteY94" fmla="*/ 4467754 h 6502400"/>
                <a:gd name="connsiteX95" fmla="*/ 2468235 w 6502401"/>
                <a:gd name="connsiteY95" fmla="*/ 2752196 h 6502400"/>
                <a:gd name="connsiteX96" fmla="*/ 4239500 w 6502401"/>
                <a:gd name="connsiteY96" fmla="*/ 981075 h 6502400"/>
                <a:gd name="connsiteX97" fmla="*/ 3993947 w 6502401"/>
                <a:gd name="connsiteY97" fmla="*/ 735542 h 6502400"/>
                <a:gd name="connsiteX98" fmla="*/ 3981246 w 6502401"/>
                <a:gd name="connsiteY98" fmla="*/ 721254 h 6502400"/>
                <a:gd name="connsiteX99" fmla="*/ 3959548 w 6502401"/>
                <a:gd name="connsiteY99" fmla="*/ 688975 h 6502400"/>
                <a:gd name="connsiteX100" fmla="*/ 3945789 w 6502401"/>
                <a:gd name="connsiteY100" fmla="*/ 655108 h 6502400"/>
                <a:gd name="connsiteX101" fmla="*/ 3939438 w 6502401"/>
                <a:gd name="connsiteY101" fmla="*/ 619125 h 6502400"/>
                <a:gd name="connsiteX102" fmla="*/ 3939438 w 6502401"/>
                <a:gd name="connsiteY102" fmla="*/ 582613 h 6502400"/>
                <a:gd name="connsiteX103" fmla="*/ 3945789 w 6502401"/>
                <a:gd name="connsiteY103" fmla="*/ 546629 h 6502400"/>
                <a:gd name="connsiteX104" fmla="*/ 3959548 w 6502401"/>
                <a:gd name="connsiteY104" fmla="*/ 512233 h 6502400"/>
                <a:gd name="connsiteX105" fmla="*/ 3981246 w 6502401"/>
                <a:gd name="connsiteY105" fmla="*/ 480483 h 6502400"/>
                <a:gd name="connsiteX106" fmla="*/ 3993947 w 6502401"/>
                <a:gd name="connsiteY106" fmla="*/ 465667 h 6502400"/>
                <a:gd name="connsiteX107" fmla="*/ 4008764 w 6502401"/>
                <a:gd name="connsiteY107" fmla="*/ 452967 h 6502400"/>
                <a:gd name="connsiteX108" fmla="*/ 4039988 w 6502401"/>
                <a:gd name="connsiteY108" fmla="*/ 431800 h 6502400"/>
                <a:gd name="connsiteX109" fmla="*/ 4074916 w 6502401"/>
                <a:gd name="connsiteY109" fmla="*/ 418042 h 6502400"/>
                <a:gd name="connsiteX110" fmla="*/ 4110902 w 6502401"/>
                <a:gd name="connsiteY110" fmla="*/ 411163 h 6502400"/>
                <a:gd name="connsiteX111" fmla="*/ 4147417 w 6502401"/>
                <a:gd name="connsiteY111" fmla="*/ 411163 h 6502400"/>
                <a:gd name="connsiteX112" fmla="*/ 4182875 w 6502401"/>
                <a:gd name="connsiteY112" fmla="*/ 418042 h 6502400"/>
                <a:gd name="connsiteX113" fmla="*/ 4217273 w 6502401"/>
                <a:gd name="connsiteY113" fmla="*/ 431800 h 6502400"/>
                <a:gd name="connsiteX114" fmla="*/ 4249555 w 6502401"/>
                <a:gd name="connsiteY114" fmla="*/ 452967 h 6502400"/>
                <a:gd name="connsiteX115" fmla="*/ 4263844 w 6502401"/>
                <a:gd name="connsiteY115" fmla="*/ 465667 h 6502400"/>
                <a:gd name="connsiteX116" fmla="*/ 4508339 w 6502401"/>
                <a:gd name="connsiteY116" fmla="*/ 711200 h 6502400"/>
                <a:gd name="connsiteX117" fmla="*/ 5007913 w 6502401"/>
                <a:gd name="connsiteY117" fmla="*/ 212725 h 6502400"/>
                <a:gd name="connsiteX118" fmla="*/ 5034373 w 6502401"/>
                <a:gd name="connsiteY118" fmla="*/ 186796 h 6502400"/>
                <a:gd name="connsiteX119" fmla="*/ 5091528 w 6502401"/>
                <a:gd name="connsiteY119" fmla="*/ 139700 h 6502400"/>
                <a:gd name="connsiteX120" fmla="*/ 5152387 w 6502401"/>
                <a:gd name="connsiteY120" fmla="*/ 100013 h 6502400"/>
                <a:gd name="connsiteX121" fmla="*/ 5215892 w 6502401"/>
                <a:gd name="connsiteY121" fmla="*/ 66675 h 6502400"/>
                <a:gd name="connsiteX122" fmla="*/ 5281514 w 6502401"/>
                <a:gd name="connsiteY122" fmla="*/ 39688 h 6502400"/>
                <a:gd name="connsiteX123" fmla="*/ 5348195 w 6502401"/>
                <a:gd name="connsiteY123" fmla="*/ 20108 h 6502400"/>
                <a:gd name="connsiteX124" fmla="*/ 5418050 w 6502401"/>
                <a:gd name="connsiteY124" fmla="*/ 6350 h 650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6502401" h="6502400">
                  <a:moveTo>
                    <a:pt x="4509870" y="1250950"/>
                  </a:moveTo>
                  <a:lnTo>
                    <a:pt x="3460751" y="2299449"/>
                  </a:lnTo>
                  <a:lnTo>
                    <a:pt x="4204979" y="3043238"/>
                  </a:lnTo>
                  <a:lnTo>
                    <a:pt x="5253039" y="1994739"/>
                  </a:lnTo>
                  <a:close/>
                  <a:moveTo>
                    <a:pt x="5487377" y="0"/>
                  </a:moveTo>
                  <a:lnTo>
                    <a:pt x="5557233" y="0"/>
                  </a:lnTo>
                  <a:lnTo>
                    <a:pt x="5626559" y="6350"/>
                  </a:lnTo>
                  <a:lnTo>
                    <a:pt x="5695356" y="20108"/>
                  </a:lnTo>
                  <a:lnTo>
                    <a:pt x="5763095" y="39688"/>
                  </a:lnTo>
                  <a:lnTo>
                    <a:pt x="5828717" y="66675"/>
                  </a:lnTo>
                  <a:lnTo>
                    <a:pt x="5891693" y="100013"/>
                  </a:lnTo>
                  <a:lnTo>
                    <a:pt x="5953081" y="139700"/>
                  </a:lnTo>
                  <a:lnTo>
                    <a:pt x="6010236" y="186796"/>
                  </a:lnTo>
                  <a:lnTo>
                    <a:pt x="6036697" y="212725"/>
                  </a:lnTo>
                  <a:lnTo>
                    <a:pt x="6289659" y="465667"/>
                  </a:lnTo>
                  <a:lnTo>
                    <a:pt x="6316649" y="493183"/>
                  </a:lnTo>
                  <a:lnTo>
                    <a:pt x="6362690" y="550333"/>
                  </a:lnTo>
                  <a:lnTo>
                    <a:pt x="6402381" y="610658"/>
                  </a:lnTo>
                  <a:lnTo>
                    <a:pt x="6436250" y="674158"/>
                  </a:lnTo>
                  <a:lnTo>
                    <a:pt x="6462711" y="739246"/>
                  </a:lnTo>
                  <a:lnTo>
                    <a:pt x="6482820" y="807508"/>
                  </a:lnTo>
                  <a:lnTo>
                    <a:pt x="6495522" y="875771"/>
                  </a:lnTo>
                  <a:lnTo>
                    <a:pt x="6502401" y="946150"/>
                  </a:lnTo>
                  <a:lnTo>
                    <a:pt x="6502401" y="1015471"/>
                  </a:lnTo>
                  <a:lnTo>
                    <a:pt x="6495522" y="1085321"/>
                  </a:lnTo>
                  <a:lnTo>
                    <a:pt x="6482820" y="1154113"/>
                  </a:lnTo>
                  <a:lnTo>
                    <a:pt x="6462711" y="1221846"/>
                  </a:lnTo>
                  <a:lnTo>
                    <a:pt x="6436250" y="1287463"/>
                  </a:lnTo>
                  <a:lnTo>
                    <a:pt x="6402381" y="1350963"/>
                  </a:lnTo>
                  <a:lnTo>
                    <a:pt x="6362690" y="1410759"/>
                  </a:lnTo>
                  <a:lnTo>
                    <a:pt x="6316649" y="1467909"/>
                  </a:lnTo>
                  <a:lnTo>
                    <a:pt x="6289659" y="1495425"/>
                  </a:lnTo>
                  <a:lnTo>
                    <a:pt x="5791143" y="1993900"/>
                  </a:lnTo>
                  <a:lnTo>
                    <a:pt x="6036697" y="2239433"/>
                  </a:lnTo>
                  <a:lnTo>
                    <a:pt x="6050456" y="2253192"/>
                  </a:lnTo>
                  <a:lnTo>
                    <a:pt x="6071095" y="2284942"/>
                  </a:lnTo>
                  <a:lnTo>
                    <a:pt x="6084855" y="2319338"/>
                  </a:lnTo>
                  <a:lnTo>
                    <a:pt x="6092264" y="2355321"/>
                  </a:lnTo>
                  <a:lnTo>
                    <a:pt x="6092264" y="2391833"/>
                  </a:lnTo>
                  <a:lnTo>
                    <a:pt x="6084855" y="2428346"/>
                  </a:lnTo>
                  <a:lnTo>
                    <a:pt x="6071095" y="2462742"/>
                  </a:lnTo>
                  <a:lnTo>
                    <a:pt x="6050456" y="2493963"/>
                  </a:lnTo>
                  <a:lnTo>
                    <a:pt x="6036697" y="2508250"/>
                  </a:lnTo>
                  <a:lnTo>
                    <a:pt x="6022408" y="2522008"/>
                  </a:lnTo>
                  <a:lnTo>
                    <a:pt x="5991185" y="2542646"/>
                  </a:lnTo>
                  <a:lnTo>
                    <a:pt x="5956786" y="2556933"/>
                  </a:lnTo>
                  <a:lnTo>
                    <a:pt x="5920270" y="2563813"/>
                  </a:lnTo>
                  <a:lnTo>
                    <a:pt x="5883755" y="2563813"/>
                  </a:lnTo>
                  <a:lnTo>
                    <a:pt x="5847769" y="2556933"/>
                  </a:lnTo>
                  <a:lnTo>
                    <a:pt x="5813370" y="2542646"/>
                  </a:lnTo>
                  <a:lnTo>
                    <a:pt x="5781617" y="2522008"/>
                  </a:lnTo>
                  <a:lnTo>
                    <a:pt x="5767858" y="2508250"/>
                  </a:lnTo>
                  <a:lnTo>
                    <a:pt x="5522305" y="2263775"/>
                  </a:lnTo>
                  <a:lnTo>
                    <a:pt x="3771678" y="4014258"/>
                  </a:lnTo>
                  <a:lnTo>
                    <a:pt x="2034283" y="5750454"/>
                  </a:lnTo>
                  <a:lnTo>
                    <a:pt x="2004118" y="5780088"/>
                  </a:lnTo>
                  <a:lnTo>
                    <a:pt x="1936908" y="5832475"/>
                  </a:lnTo>
                  <a:lnTo>
                    <a:pt x="1865465" y="5876925"/>
                  </a:lnTo>
                  <a:lnTo>
                    <a:pt x="1789259" y="5911850"/>
                  </a:lnTo>
                  <a:lnTo>
                    <a:pt x="1709877" y="5938838"/>
                  </a:lnTo>
                  <a:lnTo>
                    <a:pt x="1627320" y="5955242"/>
                  </a:lnTo>
                  <a:lnTo>
                    <a:pt x="1543705" y="5963709"/>
                  </a:lnTo>
                  <a:lnTo>
                    <a:pt x="1459032" y="5961592"/>
                  </a:lnTo>
                  <a:lnTo>
                    <a:pt x="1417224" y="5956300"/>
                  </a:lnTo>
                  <a:lnTo>
                    <a:pt x="890660" y="5881688"/>
                  </a:lnTo>
                  <a:lnTo>
                    <a:pt x="324935" y="6446838"/>
                  </a:lnTo>
                  <a:lnTo>
                    <a:pt x="310646" y="6460596"/>
                  </a:lnTo>
                  <a:lnTo>
                    <a:pt x="278364" y="6481234"/>
                  </a:lnTo>
                  <a:lnTo>
                    <a:pt x="243966" y="6494992"/>
                  </a:lnTo>
                  <a:lnTo>
                    <a:pt x="208509" y="6502400"/>
                  </a:lnTo>
                  <a:lnTo>
                    <a:pt x="171464" y="6502400"/>
                  </a:lnTo>
                  <a:lnTo>
                    <a:pt x="136007" y="6494992"/>
                  </a:lnTo>
                  <a:lnTo>
                    <a:pt x="101608" y="6481234"/>
                  </a:lnTo>
                  <a:lnTo>
                    <a:pt x="69856" y="6460596"/>
                  </a:lnTo>
                  <a:lnTo>
                    <a:pt x="55038" y="6446838"/>
                  </a:lnTo>
                  <a:lnTo>
                    <a:pt x="42337" y="6432550"/>
                  </a:lnTo>
                  <a:lnTo>
                    <a:pt x="20639" y="6401329"/>
                  </a:lnTo>
                  <a:lnTo>
                    <a:pt x="6880" y="6366934"/>
                  </a:lnTo>
                  <a:lnTo>
                    <a:pt x="0" y="6330421"/>
                  </a:lnTo>
                  <a:lnTo>
                    <a:pt x="0" y="6293909"/>
                  </a:lnTo>
                  <a:lnTo>
                    <a:pt x="6880" y="6257925"/>
                  </a:lnTo>
                  <a:lnTo>
                    <a:pt x="20639" y="6223529"/>
                  </a:lnTo>
                  <a:lnTo>
                    <a:pt x="42337" y="6191779"/>
                  </a:lnTo>
                  <a:lnTo>
                    <a:pt x="55038" y="6178021"/>
                  </a:lnTo>
                  <a:lnTo>
                    <a:pt x="621292" y="5611813"/>
                  </a:lnTo>
                  <a:lnTo>
                    <a:pt x="546145" y="5085821"/>
                  </a:lnTo>
                  <a:lnTo>
                    <a:pt x="540853" y="5042959"/>
                  </a:lnTo>
                  <a:lnTo>
                    <a:pt x="539265" y="4958821"/>
                  </a:lnTo>
                  <a:lnTo>
                    <a:pt x="546674" y="4874684"/>
                  </a:lnTo>
                  <a:lnTo>
                    <a:pt x="564138" y="4792663"/>
                  </a:lnTo>
                  <a:lnTo>
                    <a:pt x="590069" y="4713288"/>
                  </a:lnTo>
                  <a:lnTo>
                    <a:pt x="626055" y="4637088"/>
                  </a:lnTo>
                  <a:lnTo>
                    <a:pt x="669980" y="4565121"/>
                  </a:lnTo>
                  <a:lnTo>
                    <a:pt x="721842" y="4498975"/>
                  </a:lnTo>
                  <a:lnTo>
                    <a:pt x="752007" y="4467754"/>
                  </a:lnTo>
                  <a:lnTo>
                    <a:pt x="2468235" y="2752196"/>
                  </a:lnTo>
                  <a:lnTo>
                    <a:pt x="4239500" y="981075"/>
                  </a:lnTo>
                  <a:lnTo>
                    <a:pt x="3993947" y="735542"/>
                  </a:lnTo>
                  <a:lnTo>
                    <a:pt x="3981246" y="721254"/>
                  </a:lnTo>
                  <a:lnTo>
                    <a:pt x="3959548" y="688975"/>
                  </a:lnTo>
                  <a:lnTo>
                    <a:pt x="3945789" y="655108"/>
                  </a:lnTo>
                  <a:lnTo>
                    <a:pt x="3939438" y="619125"/>
                  </a:lnTo>
                  <a:lnTo>
                    <a:pt x="3939438" y="582613"/>
                  </a:lnTo>
                  <a:lnTo>
                    <a:pt x="3945789" y="546629"/>
                  </a:lnTo>
                  <a:lnTo>
                    <a:pt x="3959548" y="512233"/>
                  </a:lnTo>
                  <a:lnTo>
                    <a:pt x="3981246" y="480483"/>
                  </a:lnTo>
                  <a:lnTo>
                    <a:pt x="3993947" y="465667"/>
                  </a:lnTo>
                  <a:lnTo>
                    <a:pt x="4008764" y="452967"/>
                  </a:lnTo>
                  <a:lnTo>
                    <a:pt x="4039988" y="431800"/>
                  </a:lnTo>
                  <a:lnTo>
                    <a:pt x="4074916" y="418042"/>
                  </a:lnTo>
                  <a:lnTo>
                    <a:pt x="4110902" y="411163"/>
                  </a:lnTo>
                  <a:lnTo>
                    <a:pt x="4147417" y="411163"/>
                  </a:lnTo>
                  <a:lnTo>
                    <a:pt x="4182875" y="418042"/>
                  </a:lnTo>
                  <a:lnTo>
                    <a:pt x="4217273" y="431800"/>
                  </a:lnTo>
                  <a:lnTo>
                    <a:pt x="4249555" y="452967"/>
                  </a:lnTo>
                  <a:lnTo>
                    <a:pt x="4263844" y="465667"/>
                  </a:lnTo>
                  <a:lnTo>
                    <a:pt x="4508339" y="711200"/>
                  </a:lnTo>
                  <a:lnTo>
                    <a:pt x="5007913" y="212725"/>
                  </a:lnTo>
                  <a:lnTo>
                    <a:pt x="5034373" y="186796"/>
                  </a:lnTo>
                  <a:lnTo>
                    <a:pt x="5091528" y="139700"/>
                  </a:lnTo>
                  <a:lnTo>
                    <a:pt x="5152387" y="100013"/>
                  </a:lnTo>
                  <a:lnTo>
                    <a:pt x="5215892" y="66675"/>
                  </a:lnTo>
                  <a:lnTo>
                    <a:pt x="5281514" y="39688"/>
                  </a:lnTo>
                  <a:lnTo>
                    <a:pt x="5348195" y="20108"/>
                  </a:lnTo>
                  <a:lnTo>
                    <a:pt x="5418050" y="635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9" name="Group 36">
              <a:extLst>
                <a:ext uri="{FF2B5EF4-FFF2-40B4-BE49-F238E27FC236}">
                  <a16:creationId xmlns:a16="http://schemas.microsoft.com/office/drawing/2014/main" id="{6D928B29-81B1-04F5-34E4-787108C957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02346" y="340640"/>
              <a:ext cx="75601" cy="195303"/>
              <a:chOff x="2375" y="2182"/>
              <a:chExt cx="144" cy="372"/>
            </a:xfrm>
            <a:solidFill>
              <a:schemeClr val="bg1"/>
            </a:solidFill>
          </p:grpSpPr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E6F7A284-80FD-49C6-AAFE-2B30443CC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9" y="2182"/>
                <a:ext cx="99" cy="210"/>
              </a:xfrm>
              <a:custGeom>
                <a:avLst/>
                <a:gdLst>
                  <a:gd name="T0" fmla="*/ 0 w 296"/>
                  <a:gd name="T1" fmla="*/ 631 h 631"/>
                  <a:gd name="T2" fmla="*/ 296 w 296"/>
                  <a:gd name="T3" fmla="*/ 631 h 631"/>
                  <a:gd name="T4" fmla="*/ 270 w 296"/>
                  <a:gd name="T5" fmla="*/ 612 h 631"/>
                  <a:gd name="T6" fmla="*/ 232 w 296"/>
                  <a:gd name="T7" fmla="*/ 568 h 631"/>
                  <a:gd name="T8" fmla="*/ 209 w 296"/>
                  <a:gd name="T9" fmla="*/ 517 h 631"/>
                  <a:gd name="T10" fmla="*/ 199 w 296"/>
                  <a:gd name="T11" fmla="*/ 467 h 631"/>
                  <a:gd name="T12" fmla="*/ 198 w 296"/>
                  <a:gd name="T13" fmla="*/ 442 h 631"/>
                  <a:gd name="T14" fmla="*/ 200 w 296"/>
                  <a:gd name="T15" fmla="*/ 370 h 631"/>
                  <a:gd name="T16" fmla="*/ 208 w 296"/>
                  <a:gd name="T17" fmla="*/ 279 h 631"/>
                  <a:gd name="T18" fmla="*/ 213 w 296"/>
                  <a:gd name="T19" fmla="*/ 207 h 631"/>
                  <a:gd name="T20" fmla="*/ 215 w 296"/>
                  <a:gd name="T21" fmla="*/ 157 h 631"/>
                  <a:gd name="T22" fmla="*/ 215 w 296"/>
                  <a:gd name="T23" fmla="*/ 132 h 631"/>
                  <a:gd name="T24" fmla="*/ 205 w 296"/>
                  <a:gd name="T25" fmla="*/ 79 h 631"/>
                  <a:gd name="T26" fmla="*/ 189 w 296"/>
                  <a:gd name="T27" fmla="*/ 31 h 631"/>
                  <a:gd name="T28" fmla="*/ 172 w 296"/>
                  <a:gd name="T29" fmla="*/ 8 h 631"/>
                  <a:gd name="T30" fmla="*/ 159 w 296"/>
                  <a:gd name="T31" fmla="*/ 0 h 631"/>
                  <a:gd name="T32" fmla="*/ 151 w 296"/>
                  <a:gd name="T33" fmla="*/ 0 h 631"/>
                  <a:gd name="T34" fmla="*/ 138 w 296"/>
                  <a:gd name="T35" fmla="*/ 1 h 631"/>
                  <a:gd name="T36" fmla="*/ 127 w 296"/>
                  <a:gd name="T37" fmla="*/ 11 h 631"/>
                  <a:gd name="T38" fmla="*/ 114 w 296"/>
                  <a:gd name="T39" fmla="*/ 27 h 631"/>
                  <a:gd name="T40" fmla="*/ 98 w 296"/>
                  <a:gd name="T41" fmla="*/ 75 h 631"/>
                  <a:gd name="T42" fmla="*/ 89 w 296"/>
                  <a:gd name="T43" fmla="*/ 145 h 631"/>
                  <a:gd name="T44" fmla="*/ 89 w 296"/>
                  <a:gd name="T45" fmla="*/ 160 h 631"/>
                  <a:gd name="T46" fmla="*/ 92 w 296"/>
                  <a:gd name="T47" fmla="*/ 253 h 631"/>
                  <a:gd name="T48" fmla="*/ 101 w 296"/>
                  <a:gd name="T49" fmla="*/ 310 h 631"/>
                  <a:gd name="T50" fmla="*/ 105 w 296"/>
                  <a:gd name="T51" fmla="*/ 337 h 631"/>
                  <a:gd name="T52" fmla="*/ 111 w 296"/>
                  <a:gd name="T53" fmla="*/ 400 h 631"/>
                  <a:gd name="T54" fmla="*/ 109 w 296"/>
                  <a:gd name="T55" fmla="*/ 442 h 631"/>
                  <a:gd name="T56" fmla="*/ 105 w 296"/>
                  <a:gd name="T57" fmla="*/ 480 h 631"/>
                  <a:gd name="T58" fmla="*/ 83 w 296"/>
                  <a:gd name="T59" fmla="*/ 542 h 631"/>
                  <a:gd name="T60" fmla="*/ 50 w 296"/>
                  <a:gd name="T61" fmla="*/ 588 h 631"/>
                  <a:gd name="T62" fmla="*/ 15 w 296"/>
                  <a:gd name="T63" fmla="*/ 621 h 631"/>
                  <a:gd name="T64" fmla="*/ 0 w 296"/>
                  <a:gd name="T6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6" h="631">
                    <a:moveTo>
                      <a:pt x="0" y="631"/>
                    </a:moveTo>
                    <a:lnTo>
                      <a:pt x="296" y="631"/>
                    </a:lnTo>
                    <a:lnTo>
                      <a:pt x="270" y="612"/>
                    </a:lnTo>
                    <a:lnTo>
                      <a:pt x="232" y="568"/>
                    </a:lnTo>
                    <a:lnTo>
                      <a:pt x="209" y="517"/>
                    </a:lnTo>
                    <a:lnTo>
                      <a:pt x="199" y="467"/>
                    </a:lnTo>
                    <a:lnTo>
                      <a:pt x="198" y="442"/>
                    </a:lnTo>
                    <a:lnTo>
                      <a:pt x="200" y="370"/>
                    </a:lnTo>
                    <a:lnTo>
                      <a:pt x="208" y="279"/>
                    </a:lnTo>
                    <a:lnTo>
                      <a:pt x="213" y="207"/>
                    </a:lnTo>
                    <a:lnTo>
                      <a:pt x="215" y="157"/>
                    </a:lnTo>
                    <a:lnTo>
                      <a:pt x="215" y="132"/>
                    </a:lnTo>
                    <a:lnTo>
                      <a:pt x="205" y="79"/>
                    </a:lnTo>
                    <a:lnTo>
                      <a:pt x="189" y="31"/>
                    </a:lnTo>
                    <a:lnTo>
                      <a:pt x="172" y="8"/>
                    </a:lnTo>
                    <a:lnTo>
                      <a:pt x="159" y="0"/>
                    </a:lnTo>
                    <a:lnTo>
                      <a:pt x="151" y="0"/>
                    </a:lnTo>
                    <a:lnTo>
                      <a:pt x="138" y="1"/>
                    </a:lnTo>
                    <a:lnTo>
                      <a:pt x="127" y="11"/>
                    </a:lnTo>
                    <a:lnTo>
                      <a:pt x="114" y="27"/>
                    </a:lnTo>
                    <a:lnTo>
                      <a:pt x="98" y="75"/>
                    </a:lnTo>
                    <a:lnTo>
                      <a:pt x="89" y="145"/>
                    </a:lnTo>
                    <a:lnTo>
                      <a:pt x="89" y="160"/>
                    </a:lnTo>
                    <a:lnTo>
                      <a:pt x="92" y="253"/>
                    </a:lnTo>
                    <a:lnTo>
                      <a:pt x="101" y="310"/>
                    </a:lnTo>
                    <a:lnTo>
                      <a:pt x="105" y="337"/>
                    </a:lnTo>
                    <a:lnTo>
                      <a:pt x="111" y="400"/>
                    </a:lnTo>
                    <a:lnTo>
                      <a:pt x="109" y="442"/>
                    </a:lnTo>
                    <a:lnTo>
                      <a:pt x="105" y="480"/>
                    </a:lnTo>
                    <a:lnTo>
                      <a:pt x="83" y="542"/>
                    </a:lnTo>
                    <a:lnTo>
                      <a:pt x="50" y="588"/>
                    </a:lnTo>
                    <a:lnTo>
                      <a:pt x="15" y="621"/>
                    </a:lnTo>
                    <a:lnTo>
                      <a:pt x="0" y="6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Rectangle 38">
                <a:extLst>
                  <a:ext uri="{FF2B5EF4-FFF2-40B4-BE49-F238E27FC236}">
                    <a16:creationId xmlns:a16="http://schemas.microsoft.com/office/drawing/2014/main" id="{FDD82052-BBF1-0648-265D-AB56C8D54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25"/>
                <a:ext cx="12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Rectangle 39">
                <a:extLst>
                  <a:ext uri="{FF2B5EF4-FFF2-40B4-BE49-F238E27FC236}">
                    <a16:creationId xmlns:a16="http://schemas.microsoft.com/office/drawing/2014/main" id="{3986AE02-C5FE-B711-3E93-E15937563F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37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D01090E9-24B2-3DEB-B506-19EA93313B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405"/>
                <a:ext cx="123" cy="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41">
                <a:extLst>
                  <a:ext uri="{FF2B5EF4-FFF2-40B4-BE49-F238E27FC236}">
                    <a16:creationId xmlns:a16="http://schemas.microsoft.com/office/drawing/2014/main" id="{F7C32355-A928-50EC-D376-1217D1551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5" y="2463"/>
                <a:ext cx="143" cy="91"/>
              </a:xfrm>
              <a:custGeom>
                <a:avLst/>
                <a:gdLst>
                  <a:gd name="T0" fmla="*/ 4 w 429"/>
                  <a:gd name="T1" fmla="*/ 241 h 274"/>
                  <a:gd name="T2" fmla="*/ 0 w 429"/>
                  <a:gd name="T3" fmla="*/ 247 h 274"/>
                  <a:gd name="T4" fmla="*/ 0 w 429"/>
                  <a:gd name="T5" fmla="*/ 252 h 274"/>
                  <a:gd name="T6" fmla="*/ 4 w 429"/>
                  <a:gd name="T7" fmla="*/ 261 h 274"/>
                  <a:gd name="T8" fmla="*/ 19 w 429"/>
                  <a:gd name="T9" fmla="*/ 265 h 274"/>
                  <a:gd name="T10" fmla="*/ 40 w 429"/>
                  <a:gd name="T11" fmla="*/ 268 h 274"/>
                  <a:gd name="T12" fmla="*/ 66 w 429"/>
                  <a:gd name="T13" fmla="*/ 271 h 274"/>
                  <a:gd name="T14" fmla="*/ 68 w 429"/>
                  <a:gd name="T15" fmla="*/ 271 h 274"/>
                  <a:gd name="T16" fmla="*/ 68 w 429"/>
                  <a:gd name="T17" fmla="*/ 271 h 274"/>
                  <a:gd name="T18" fmla="*/ 78 w 429"/>
                  <a:gd name="T19" fmla="*/ 270 h 274"/>
                  <a:gd name="T20" fmla="*/ 95 w 429"/>
                  <a:gd name="T21" fmla="*/ 254 h 274"/>
                  <a:gd name="T22" fmla="*/ 121 w 429"/>
                  <a:gd name="T23" fmla="*/ 210 h 274"/>
                  <a:gd name="T24" fmla="*/ 134 w 429"/>
                  <a:gd name="T25" fmla="*/ 179 h 274"/>
                  <a:gd name="T26" fmla="*/ 130 w 429"/>
                  <a:gd name="T27" fmla="*/ 208 h 274"/>
                  <a:gd name="T28" fmla="*/ 117 w 429"/>
                  <a:gd name="T29" fmla="*/ 274 h 274"/>
                  <a:gd name="T30" fmla="*/ 144 w 429"/>
                  <a:gd name="T31" fmla="*/ 274 h 274"/>
                  <a:gd name="T32" fmla="*/ 172 w 429"/>
                  <a:gd name="T33" fmla="*/ 274 h 274"/>
                  <a:gd name="T34" fmla="*/ 231 w 429"/>
                  <a:gd name="T35" fmla="*/ 274 h 274"/>
                  <a:gd name="T36" fmla="*/ 329 w 429"/>
                  <a:gd name="T37" fmla="*/ 267 h 274"/>
                  <a:gd name="T38" fmla="*/ 363 w 429"/>
                  <a:gd name="T39" fmla="*/ 260 h 274"/>
                  <a:gd name="T40" fmla="*/ 379 w 429"/>
                  <a:gd name="T41" fmla="*/ 255 h 274"/>
                  <a:gd name="T42" fmla="*/ 400 w 429"/>
                  <a:gd name="T43" fmla="*/ 235 h 274"/>
                  <a:gd name="T44" fmla="*/ 405 w 429"/>
                  <a:gd name="T45" fmla="*/ 222 h 274"/>
                  <a:gd name="T46" fmla="*/ 416 w 429"/>
                  <a:gd name="T47" fmla="*/ 164 h 274"/>
                  <a:gd name="T48" fmla="*/ 428 w 429"/>
                  <a:gd name="T49" fmla="*/ 36 h 274"/>
                  <a:gd name="T50" fmla="*/ 429 w 429"/>
                  <a:gd name="T51" fmla="*/ 0 h 274"/>
                  <a:gd name="T52" fmla="*/ 64 w 429"/>
                  <a:gd name="T53" fmla="*/ 0 h 274"/>
                  <a:gd name="T54" fmla="*/ 64 w 429"/>
                  <a:gd name="T55" fmla="*/ 46 h 274"/>
                  <a:gd name="T56" fmla="*/ 48 w 429"/>
                  <a:gd name="T57" fmla="*/ 159 h 274"/>
                  <a:gd name="T58" fmla="*/ 30 w 429"/>
                  <a:gd name="T59" fmla="*/ 208 h 274"/>
                  <a:gd name="T60" fmla="*/ 14 w 429"/>
                  <a:gd name="T61" fmla="*/ 234 h 274"/>
                  <a:gd name="T62" fmla="*/ 4 w 429"/>
                  <a:gd name="T63" fmla="*/ 2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29" h="274">
                    <a:moveTo>
                      <a:pt x="4" y="241"/>
                    </a:moveTo>
                    <a:lnTo>
                      <a:pt x="0" y="247"/>
                    </a:lnTo>
                    <a:lnTo>
                      <a:pt x="0" y="252"/>
                    </a:lnTo>
                    <a:lnTo>
                      <a:pt x="4" y="261"/>
                    </a:lnTo>
                    <a:lnTo>
                      <a:pt x="19" y="265"/>
                    </a:lnTo>
                    <a:lnTo>
                      <a:pt x="40" y="268"/>
                    </a:lnTo>
                    <a:lnTo>
                      <a:pt x="66" y="271"/>
                    </a:lnTo>
                    <a:lnTo>
                      <a:pt x="68" y="271"/>
                    </a:lnTo>
                    <a:lnTo>
                      <a:pt x="68" y="271"/>
                    </a:lnTo>
                    <a:lnTo>
                      <a:pt x="78" y="270"/>
                    </a:lnTo>
                    <a:lnTo>
                      <a:pt x="95" y="254"/>
                    </a:lnTo>
                    <a:lnTo>
                      <a:pt x="121" y="210"/>
                    </a:lnTo>
                    <a:lnTo>
                      <a:pt x="134" y="179"/>
                    </a:lnTo>
                    <a:lnTo>
                      <a:pt x="130" y="208"/>
                    </a:lnTo>
                    <a:lnTo>
                      <a:pt x="117" y="274"/>
                    </a:lnTo>
                    <a:lnTo>
                      <a:pt x="144" y="274"/>
                    </a:lnTo>
                    <a:lnTo>
                      <a:pt x="172" y="274"/>
                    </a:lnTo>
                    <a:lnTo>
                      <a:pt x="231" y="274"/>
                    </a:lnTo>
                    <a:lnTo>
                      <a:pt x="329" y="267"/>
                    </a:lnTo>
                    <a:lnTo>
                      <a:pt x="363" y="260"/>
                    </a:lnTo>
                    <a:lnTo>
                      <a:pt x="379" y="255"/>
                    </a:lnTo>
                    <a:lnTo>
                      <a:pt x="400" y="235"/>
                    </a:lnTo>
                    <a:lnTo>
                      <a:pt x="405" y="222"/>
                    </a:lnTo>
                    <a:lnTo>
                      <a:pt x="416" y="164"/>
                    </a:lnTo>
                    <a:lnTo>
                      <a:pt x="428" y="36"/>
                    </a:lnTo>
                    <a:lnTo>
                      <a:pt x="429" y="0"/>
                    </a:lnTo>
                    <a:lnTo>
                      <a:pt x="64" y="0"/>
                    </a:lnTo>
                    <a:lnTo>
                      <a:pt x="64" y="46"/>
                    </a:lnTo>
                    <a:lnTo>
                      <a:pt x="48" y="159"/>
                    </a:lnTo>
                    <a:lnTo>
                      <a:pt x="30" y="208"/>
                    </a:lnTo>
                    <a:lnTo>
                      <a:pt x="14" y="234"/>
                    </a:lnTo>
                    <a:lnTo>
                      <a:pt x="4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E8EFCD7E-3A98-267F-AFF8-DCFF7CBBEFDD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10624062" y="375307"/>
              <a:ext cx="142080" cy="125968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1" name="Group 23">
              <a:extLst>
                <a:ext uri="{FF2B5EF4-FFF2-40B4-BE49-F238E27FC236}">
                  <a16:creationId xmlns:a16="http://schemas.microsoft.com/office/drawing/2014/main" id="{249587C3-2C26-2D26-4AF9-34B6359D799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99975" y="356755"/>
              <a:ext cx="177663" cy="163073"/>
              <a:chOff x="2577" y="1104"/>
              <a:chExt cx="414" cy="38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615C6F3F-3A91-39CC-BA10-1F68EF6A97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77" y="1104"/>
                <a:ext cx="353" cy="380"/>
              </a:xfrm>
              <a:custGeom>
                <a:avLst/>
                <a:gdLst>
                  <a:gd name="T0" fmla="*/ 81 w 1058"/>
                  <a:gd name="T1" fmla="*/ 1141 h 1141"/>
                  <a:gd name="T2" fmla="*/ 91 w 1058"/>
                  <a:gd name="T3" fmla="*/ 1140 h 1141"/>
                  <a:gd name="T4" fmla="*/ 101 w 1058"/>
                  <a:gd name="T5" fmla="*/ 1131 h 1141"/>
                  <a:gd name="T6" fmla="*/ 206 w 1058"/>
                  <a:gd name="T7" fmla="*/ 1129 h 1141"/>
                  <a:gd name="T8" fmla="*/ 206 w 1058"/>
                  <a:gd name="T9" fmla="*/ 1115 h 1141"/>
                  <a:gd name="T10" fmla="*/ 120 w 1058"/>
                  <a:gd name="T11" fmla="*/ 1112 h 1141"/>
                  <a:gd name="T12" fmla="*/ 352 w 1058"/>
                  <a:gd name="T13" fmla="*/ 962 h 1141"/>
                  <a:gd name="T14" fmla="*/ 365 w 1058"/>
                  <a:gd name="T15" fmla="*/ 968 h 1141"/>
                  <a:gd name="T16" fmla="*/ 378 w 1058"/>
                  <a:gd name="T17" fmla="*/ 962 h 1141"/>
                  <a:gd name="T18" fmla="*/ 994 w 1058"/>
                  <a:gd name="T19" fmla="*/ 347 h 1141"/>
                  <a:gd name="T20" fmla="*/ 997 w 1058"/>
                  <a:gd name="T21" fmla="*/ 343 h 1141"/>
                  <a:gd name="T22" fmla="*/ 1015 w 1058"/>
                  <a:gd name="T23" fmla="*/ 325 h 1141"/>
                  <a:gd name="T24" fmla="*/ 1051 w 1058"/>
                  <a:gd name="T25" fmla="*/ 256 h 1141"/>
                  <a:gd name="T26" fmla="*/ 1058 w 1058"/>
                  <a:gd name="T27" fmla="*/ 180 h 1141"/>
                  <a:gd name="T28" fmla="*/ 1036 w 1058"/>
                  <a:gd name="T29" fmla="*/ 106 h 1141"/>
                  <a:gd name="T30" fmla="*/ 1000 w 1058"/>
                  <a:gd name="T31" fmla="*/ 59 h 1141"/>
                  <a:gd name="T32" fmla="*/ 954 w 1058"/>
                  <a:gd name="T33" fmla="*/ 23 h 1141"/>
                  <a:gd name="T34" fmla="*/ 879 w 1058"/>
                  <a:gd name="T35" fmla="*/ 1 h 1141"/>
                  <a:gd name="T36" fmla="*/ 840 w 1058"/>
                  <a:gd name="T37" fmla="*/ 1 h 1141"/>
                  <a:gd name="T38" fmla="*/ 765 w 1058"/>
                  <a:gd name="T39" fmla="*/ 23 h 1141"/>
                  <a:gd name="T40" fmla="*/ 719 w 1058"/>
                  <a:gd name="T41" fmla="*/ 59 h 1141"/>
                  <a:gd name="T42" fmla="*/ 713 w 1058"/>
                  <a:gd name="T43" fmla="*/ 64 h 1141"/>
                  <a:gd name="T44" fmla="*/ 710 w 1058"/>
                  <a:gd name="T45" fmla="*/ 66 h 1141"/>
                  <a:gd name="T46" fmla="*/ 92 w 1058"/>
                  <a:gd name="T47" fmla="*/ 687 h 1141"/>
                  <a:gd name="T48" fmla="*/ 97 w 1058"/>
                  <a:gd name="T49" fmla="*/ 707 h 1141"/>
                  <a:gd name="T50" fmla="*/ 6 w 1058"/>
                  <a:gd name="T51" fmla="*/ 880 h 1141"/>
                  <a:gd name="T52" fmla="*/ 1 w 1058"/>
                  <a:gd name="T53" fmla="*/ 899 h 1141"/>
                  <a:gd name="T54" fmla="*/ 69 w 1058"/>
                  <a:gd name="T55" fmla="*/ 1137 h 1141"/>
                  <a:gd name="T56" fmla="*/ 735 w 1058"/>
                  <a:gd name="T57" fmla="*/ 96 h 1141"/>
                  <a:gd name="T58" fmla="*/ 739 w 1058"/>
                  <a:gd name="T59" fmla="*/ 93 h 1141"/>
                  <a:gd name="T60" fmla="*/ 744 w 1058"/>
                  <a:gd name="T61" fmla="*/ 87 h 1141"/>
                  <a:gd name="T62" fmla="*/ 770 w 1058"/>
                  <a:gd name="T63" fmla="*/ 64 h 1141"/>
                  <a:gd name="T64" fmla="*/ 859 w 1058"/>
                  <a:gd name="T65" fmla="*/ 38 h 1141"/>
                  <a:gd name="T66" fmla="*/ 950 w 1058"/>
                  <a:gd name="T67" fmla="*/ 64 h 1141"/>
                  <a:gd name="T68" fmla="*/ 994 w 1058"/>
                  <a:gd name="T69" fmla="*/ 111 h 1141"/>
                  <a:gd name="T70" fmla="*/ 1019 w 1058"/>
                  <a:gd name="T71" fmla="*/ 230 h 1141"/>
                  <a:gd name="T72" fmla="*/ 973 w 1058"/>
                  <a:gd name="T73" fmla="*/ 312 h 1141"/>
                  <a:gd name="T74" fmla="*/ 968 w 1058"/>
                  <a:gd name="T75" fmla="*/ 318 h 1141"/>
                  <a:gd name="T76" fmla="*/ 964 w 1058"/>
                  <a:gd name="T77" fmla="*/ 321 h 1141"/>
                  <a:gd name="T78" fmla="*/ 365 w 1058"/>
                  <a:gd name="T79" fmla="*/ 922 h 1141"/>
                  <a:gd name="T80" fmla="*/ 177 w 1058"/>
                  <a:gd name="T81" fmla="*/ 735 h 1141"/>
                  <a:gd name="T82" fmla="*/ 735 w 1058"/>
                  <a:gd name="T83" fmla="*/ 96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58" h="1141">
                    <a:moveTo>
                      <a:pt x="78" y="1141"/>
                    </a:moveTo>
                    <a:lnTo>
                      <a:pt x="81" y="1141"/>
                    </a:lnTo>
                    <a:lnTo>
                      <a:pt x="84" y="1141"/>
                    </a:lnTo>
                    <a:lnTo>
                      <a:pt x="91" y="1140"/>
                    </a:lnTo>
                    <a:lnTo>
                      <a:pt x="97" y="1135"/>
                    </a:lnTo>
                    <a:lnTo>
                      <a:pt x="101" y="1131"/>
                    </a:lnTo>
                    <a:lnTo>
                      <a:pt x="199" y="1131"/>
                    </a:lnTo>
                    <a:lnTo>
                      <a:pt x="206" y="1129"/>
                    </a:lnTo>
                    <a:lnTo>
                      <a:pt x="208" y="1122"/>
                    </a:lnTo>
                    <a:lnTo>
                      <a:pt x="206" y="1115"/>
                    </a:lnTo>
                    <a:lnTo>
                      <a:pt x="199" y="1112"/>
                    </a:lnTo>
                    <a:lnTo>
                      <a:pt x="120" y="1112"/>
                    </a:lnTo>
                    <a:lnTo>
                      <a:pt x="310" y="922"/>
                    </a:lnTo>
                    <a:lnTo>
                      <a:pt x="352" y="962"/>
                    </a:lnTo>
                    <a:lnTo>
                      <a:pt x="357" y="967"/>
                    </a:lnTo>
                    <a:lnTo>
                      <a:pt x="365" y="968"/>
                    </a:lnTo>
                    <a:lnTo>
                      <a:pt x="372" y="967"/>
                    </a:lnTo>
                    <a:lnTo>
                      <a:pt x="378" y="962"/>
                    </a:lnTo>
                    <a:lnTo>
                      <a:pt x="993" y="348"/>
                    </a:lnTo>
                    <a:lnTo>
                      <a:pt x="994" y="347"/>
                    </a:lnTo>
                    <a:lnTo>
                      <a:pt x="994" y="345"/>
                    </a:lnTo>
                    <a:lnTo>
                      <a:pt x="997" y="343"/>
                    </a:lnTo>
                    <a:lnTo>
                      <a:pt x="1000" y="340"/>
                    </a:lnTo>
                    <a:lnTo>
                      <a:pt x="1015" y="325"/>
                    </a:lnTo>
                    <a:lnTo>
                      <a:pt x="1036" y="292"/>
                    </a:lnTo>
                    <a:lnTo>
                      <a:pt x="1051" y="256"/>
                    </a:lnTo>
                    <a:lnTo>
                      <a:pt x="1058" y="219"/>
                    </a:lnTo>
                    <a:lnTo>
                      <a:pt x="1058" y="180"/>
                    </a:lnTo>
                    <a:lnTo>
                      <a:pt x="1051" y="142"/>
                    </a:lnTo>
                    <a:lnTo>
                      <a:pt x="1036" y="106"/>
                    </a:lnTo>
                    <a:lnTo>
                      <a:pt x="1015" y="73"/>
                    </a:lnTo>
                    <a:lnTo>
                      <a:pt x="1000" y="59"/>
                    </a:lnTo>
                    <a:lnTo>
                      <a:pt x="986" y="44"/>
                    </a:lnTo>
                    <a:lnTo>
                      <a:pt x="954" y="23"/>
                    </a:lnTo>
                    <a:lnTo>
                      <a:pt x="918" y="8"/>
                    </a:lnTo>
                    <a:lnTo>
                      <a:pt x="879" y="1"/>
                    </a:lnTo>
                    <a:lnTo>
                      <a:pt x="859" y="0"/>
                    </a:lnTo>
                    <a:lnTo>
                      <a:pt x="840" y="1"/>
                    </a:lnTo>
                    <a:lnTo>
                      <a:pt x="801" y="8"/>
                    </a:lnTo>
                    <a:lnTo>
                      <a:pt x="765" y="23"/>
                    </a:lnTo>
                    <a:lnTo>
                      <a:pt x="734" y="44"/>
                    </a:lnTo>
                    <a:lnTo>
                      <a:pt x="719" y="59"/>
                    </a:lnTo>
                    <a:lnTo>
                      <a:pt x="716" y="62"/>
                    </a:lnTo>
                    <a:lnTo>
                      <a:pt x="713" y="64"/>
                    </a:lnTo>
                    <a:lnTo>
                      <a:pt x="712" y="64"/>
                    </a:lnTo>
                    <a:lnTo>
                      <a:pt x="710" y="66"/>
                    </a:lnTo>
                    <a:lnTo>
                      <a:pt x="97" y="680"/>
                    </a:lnTo>
                    <a:lnTo>
                      <a:pt x="92" y="687"/>
                    </a:lnTo>
                    <a:lnTo>
                      <a:pt x="92" y="701"/>
                    </a:lnTo>
                    <a:lnTo>
                      <a:pt x="97" y="707"/>
                    </a:lnTo>
                    <a:lnTo>
                      <a:pt x="137" y="748"/>
                    </a:lnTo>
                    <a:lnTo>
                      <a:pt x="6" y="880"/>
                    </a:lnTo>
                    <a:lnTo>
                      <a:pt x="0" y="889"/>
                    </a:lnTo>
                    <a:lnTo>
                      <a:pt x="1" y="899"/>
                    </a:lnTo>
                    <a:lnTo>
                      <a:pt x="65" y="1127"/>
                    </a:lnTo>
                    <a:lnTo>
                      <a:pt x="69" y="1137"/>
                    </a:lnTo>
                    <a:lnTo>
                      <a:pt x="78" y="1141"/>
                    </a:lnTo>
                    <a:close/>
                    <a:moveTo>
                      <a:pt x="735" y="96"/>
                    </a:moveTo>
                    <a:lnTo>
                      <a:pt x="736" y="95"/>
                    </a:lnTo>
                    <a:lnTo>
                      <a:pt x="739" y="93"/>
                    </a:lnTo>
                    <a:lnTo>
                      <a:pt x="741" y="90"/>
                    </a:lnTo>
                    <a:lnTo>
                      <a:pt x="744" y="87"/>
                    </a:lnTo>
                    <a:lnTo>
                      <a:pt x="746" y="85"/>
                    </a:lnTo>
                    <a:lnTo>
                      <a:pt x="770" y="64"/>
                    </a:lnTo>
                    <a:lnTo>
                      <a:pt x="827" y="40"/>
                    </a:lnTo>
                    <a:lnTo>
                      <a:pt x="859" y="38"/>
                    </a:lnTo>
                    <a:lnTo>
                      <a:pt x="892" y="40"/>
                    </a:lnTo>
                    <a:lnTo>
                      <a:pt x="950" y="64"/>
                    </a:lnTo>
                    <a:lnTo>
                      <a:pt x="973" y="85"/>
                    </a:lnTo>
                    <a:lnTo>
                      <a:pt x="994" y="111"/>
                    </a:lnTo>
                    <a:lnTo>
                      <a:pt x="1019" y="168"/>
                    </a:lnTo>
                    <a:lnTo>
                      <a:pt x="1019" y="230"/>
                    </a:lnTo>
                    <a:lnTo>
                      <a:pt x="994" y="288"/>
                    </a:lnTo>
                    <a:lnTo>
                      <a:pt x="973" y="312"/>
                    </a:lnTo>
                    <a:lnTo>
                      <a:pt x="971" y="315"/>
                    </a:lnTo>
                    <a:lnTo>
                      <a:pt x="968" y="318"/>
                    </a:lnTo>
                    <a:lnTo>
                      <a:pt x="966" y="319"/>
                    </a:lnTo>
                    <a:lnTo>
                      <a:pt x="964" y="321"/>
                    </a:lnTo>
                    <a:lnTo>
                      <a:pt x="963" y="324"/>
                    </a:lnTo>
                    <a:lnTo>
                      <a:pt x="365" y="922"/>
                    </a:lnTo>
                    <a:lnTo>
                      <a:pt x="324" y="880"/>
                    </a:lnTo>
                    <a:lnTo>
                      <a:pt x="177" y="735"/>
                    </a:lnTo>
                    <a:lnTo>
                      <a:pt x="137" y="694"/>
                    </a:lnTo>
                    <a:lnTo>
                      <a:pt x="735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F690D916-7634-5E13-88D5-004E2ACC61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43" y="1129"/>
                <a:ext cx="261" cy="261"/>
              </a:xfrm>
              <a:custGeom>
                <a:avLst/>
                <a:gdLst>
                  <a:gd name="T0" fmla="*/ 153 w 781"/>
                  <a:gd name="T1" fmla="*/ 778 h 782"/>
                  <a:gd name="T2" fmla="*/ 158 w 781"/>
                  <a:gd name="T3" fmla="*/ 782 h 782"/>
                  <a:gd name="T4" fmla="*/ 166 w 781"/>
                  <a:gd name="T5" fmla="*/ 782 h 782"/>
                  <a:gd name="T6" fmla="*/ 173 w 781"/>
                  <a:gd name="T7" fmla="*/ 782 h 782"/>
                  <a:gd name="T8" fmla="*/ 179 w 781"/>
                  <a:gd name="T9" fmla="*/ 778 h 782"/>
                  <a:gd name="T10" fmla="*/ 572 w 781"/>
                  <a:gd name="T11" fmla="*/ 385 h 782"/>
                  <a:gd name="T12" fmla="*/ 576 w 781"/>
                  <a:gd name="T13" fmla="*/ 390 h 782"/>
                  <a:gd name="T14" fmla="*/ 584 w 781"/>
                  <a:gd name="T15" fmla="*/ 395 h 782"/>
                  <a:gd name="T16" fmla="*/ 591 w 781"/>
                  <a:gd name="T17" fmla="*/ 396 h 782"/>
                  <a:gd name="T18" fmla="*/ 598 w 781"/>
                  <a:gd name="T19" fmla="*/ 395 h 782"/>
                  <a:gd name="T20" fmla="*/ 604 w 781"/>
                  <a:gd name="T21" fmla="*/ 390 h 782"/>
                  <a:gd name="T22" fmla="*/ 735 w 781"/>
                  <a:gd name="T23" fmla="*/ 259 h 782"/>
                  <a:gd name="T24" fmla="*/ 741 w 781"/>
                  <a:gd name="T25" fmla="*/ 252 h 782"/>
                  <a:gd name="T26" fmla="*/ 741 w 781"/>
                  <a:gd name="T27" fmla="*/ 245 h 782"/>
                  <a:gd name="T28" fmla="*/ 741 w 781"/>
                  <a:gd name="T29" fmla="*/ 238 h 782"/>
                  <a:gd name="T30" fmla="*/ 735 w 781"/>
                  <a:gd name="T31" fmla="*/ 232 h 782"/>
                  <a:gd name="T32" fmla="*/ 729 w 781"/>
                  <a:gd name="T33" fmla="*/ 226 h 782"/>
                  <a:gd name="T34" fmla="*/ 748 w 781"/>
                  <a:gd name="T35" fmla="*/ 210 h 782"/>
                  <a:gd name="T36" fmla="*/ 764 w 781"/>
                  <a:gd name="T37" fmla="*/ 190 h 782"/>
                  <a:gd name="T38" fmla="*/ 781 w 781"/>
                  <a:gd name="T39" fmla="*/ 147 h 782"/>
                  <a:gd name="T40" fmla="*/ 781 w 781"/>
                  <a:gd name="T41" fmla="*/ 99 h 782"/>
                  <a:gd name="T42" fmla="*/ 764 w 781"/>
                  <a:gd name="T43" fmla="*/ 55 h 782"/>
                  <a:gd name="T44" fmla="*/ 748 w 781"/>
                  <a:gd name="T45" fmla="*/ 36 h 782"/>
                  <a:gd name="T46" fmla="*/ 729 w 781"/>
                  <a:gd name="T47" fmla="*/ 20 h 782"/>
                  <a:gd name="T48" fmla="*/ 684 w 781"/>
                  <a:gd name="T49" fmla="*/ 3 h 782"/>
                  <a:gd name="T50" fmla="*/ 660 w 781"/>
                  <a:gd name="T51" fmla="*/ 0 h 782"/>
                  <a:gd name="T52" fmla="*/ 637 w 781"/>
                  <a:gd name="T53" fmla="*/ 3 h 782"/>
                  <a:gd name="T54" fmla="*/ 592 w 781"/>
                  <a:gd name="T55" fmla="*/ 20 h 782"/>
                  <a:gd name="T56" fmla="*/ 573 w 781"/>
                  <a:gd name="T57" fmla="*/ 37 h 782"/>
                  <a:gd name="T58" fmla="*/ 558 w 781"/>
                  <a:gd name="T59" fmla="*/ 55 h 782"/>
                  <a:gd name="T60" fmla="*/ 547 w 781"/>
                  <a:gd name="T61" fmla="*/ 45 h 782"/>
                  <a:gd name="T62" fmla="*/ 542 w 781"/>
                  <a:gd name="T63" fmla="*/ 40 h 782"/>
                  <a:gd name="T64" fmla="*/ 527 w 781"/>
                  <a:gd name="T65" fmla="*/ 40 h 782"/>
                  <a:gd name="T66" fmla="*/ 520 w 781"/>
                  <a:gd name="T67" fmla="*/ 45 h 782"/>
                  <a:gd name="T68" fmla="*/ 389 w 781"/>
                  <a:gd name="T69" fmla="*/ 176 h 782"/>
                  <a:gd name="T70" fmla="*/ 385 w 781"/>
                  <a:gd name="T71" fmla="*/ 182 h 782"/>
                  <a:gd name="T72" fmla="*/ 385 w 781"/>
                  <a:gd name="T73" fmla="*/ 196 h 782"/>
                  <a:gd name="T74" fmla="*/ 389 w 781"/>
                  <a:gd name="T75" fmla="*/ 203 h 782"/>
                  <a:gd name="T76" fmla="*/ 399 w 781"/>
                  <a:gd name="T77" fmla="*/ 212 h 782"/>
                  <a:gd name="T78" fmla="*/ 6 w 781"/>
                  <a:gd name="T79" fmla="*/ 604 h 782"/>
                  <a:gd name="T80" fmla="*/ 1 w 781"/>
                  <a:gd name="T81" fmla="*/ 611 h 782"/>
                  <a:gd name="T82" fmla="*/ 0 w 781"/>
                  <a:gd name="T83" fmla="*/ 618 h 782"/>
                  <a:gd name="T84" fmla="*/ 1 w 781"/>
                  <a:gd name="T85" fmla="*/ 625 h 782"/>
                  <a:gd name="T86" fmla="*/ 6 w 781"/>
                  <a:gd name="T87" fmla="*/ 631 h 782"/>
                  <a:gd name="T88" fmla="*/ 153 w 781"/>
                  <a:gd name="T89" fmla="*/ 778 h 782"/>
                  <a:gd name="T90" fmla="*/ 535 w 781"/>
                  <a:gd name="T91" fmla="*/ 85 h 782"/>
                  <a:gd name="T92" fmla="*/ 615 w 781"/>
                  <a:gd name="T93" fmla="*/ 166 h 782"/>
                  <a:gd name="T94" fmla="*/ 687 w 781"/>
                  <a:gd name="T95" fmla="*/ 238 h 782"/>
                  <a:gd name="T96" fmla="*/ 687 w 781"/>
                  <a:gd name="T97" fmla="*/ 238 h 782"/>
                  <a:gd name="T98" fmla="*/ 694 w 781"/>
                  <a:gd name="T99" fmla="*/ 245 h 782"/>
                  <a:gd name="T100" fmla="*/ 591 w 781"/>
                  <a:gd name="T101" fmla="*/ 350 h 782"/>
                  <a:gd name="T102" fmla="*/ 431 w 781"/>
                  <a:gd name="T103" fmla="*/ 189 h 782"/>
                  <a:gd name="T104" fmla="*/ 535 w 781"/>
                  <a:gd name="T105" fmla="*/ 85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81" h="782">
                    <a:moveTo>
                      <a:pt x="153" y="778"/>
                    </a:moveTo>
                    <a:lnTo>
                      <a:pt x="158" y="782"/>
                    </a:lnTo>
                    <a:lnTo>
                      <a:pt x="166" y="782"/>
                    </a:lnTo>
                    <a:lnTo>
                      <a:pt x="173" y="782"/>
                    </a:lnTo>
                    <a:lnTo>
                      <a:pt x="179" y="778"/>
                    </a:lnTo>
                    <a:lnTo>
                      <a:pt x="572" y="385"/>
                    </a:lnTo>
                    <a:lnTo>
                      <a:pt x="576" y="390"/>
                    </a:lnTo>
                    <a:lnTo>
                      <a:pt x="584" y="395"/>
                    </a:lnTo>
                    <a:lnTo>
                      <a:pt x="591" y="396"/>
                    </a:lnTo>
                    <a:lnTo>
                      <a:pt x="598" y="395"/>
                    </a:lnTo>
                    <a:lnTo>
                      <a:pt x="604" y="390"/>
                    </a:lnTo>
                    <a:lnTo>
                      <a:pt x="735" y="259"/>
                    </a:lnTo>
                    <a:lnTo>
                      <a:pt x="741" y="252"/>
                    </a:lnTo>
                    <a:lnTo>
                      <a:pt x="741" y="245"/>
                    </a:lnTo>
                    <a:lnTo>
                      <a:pt x="741" y="238"/>
                    </a:lnTo>
                    <a:lnTo>
                      <a:pt x="735" y="232"/>
                    </a:lnTo>
                    <a:lnTo>
                      <a:pt x="729" y="226"/>
                    </a:lnTo>
                    <a:lnTo>
                      <a:pt x="748" y="210"/>
                    </a:lnTo>
                    <a:lnTo>
                      <a:pt x="764" y="190"/>
                    </a:lnTo>
                    <a:lnTo>
                      <a:pt x="781" y="147"/>
                    </a:lnTo>
                    <a:lnTo>
                      <a:pt x="781" y="99"/>
                    </a:lnTo>
                    <a:lnTo>
                      <a:pt x="764" y="55"/>
                    </a:lnTo>
                    <a:lnTo>
                      <a:pt x="748" y="36"/>
                    </a:lnTo>
                    <a:lnTo>
                      <a:pt x="729" y="20"/>
                    </a:lnTo>
                    <a:lnTo>
                      <a:pt x="684" y="3"/>
                    </a:lnTo>
                    <a:lnTo>
                      <a:pt x="660" y="0"/>
                    </a:lnTo>
                    <a:lnTo>
                      <a:pt x="637" y="3"/>
                    </a:lnTo>
                    <a:lnTo>
                      <a:pt x="592" y="20"/>
                    </a:lnTo>
                    <a:lnTo>
                      <a:pt x="573" y="37"/>
                    </a:lnTo>
                    <a:lnTo>
                      <a:pt x="558" y="55"/>
                    </a:lnTo>
                    <a:lnTo>
                      <a:pt x="547" y="45"/>
                    </a:lnTo>
                    <a:lnTo>
                      <a:pt x="542" y="40"/>
                    </a:lnTo>
                    <a:lnTo>
                      <a:pt x="527" y="40"/>
                    </a:lnTo>
                    <a:lnTo>
                      <a:pt x="520" y="45"/>
                    </a:lnTo>
                    <a:lnTo>
                      <a:pt x="389" y="176"/>
                    </a:lnTo>
                    <a:lnTo>
                      <a:pt x="385" y="182"/>
                    </a:lnTo>
                    <a:lnTo>
                      <a:pt x="385" y="196"/>
                    </a:lnTo>
                    <a:lnTo>
                      <a:pt x="389" y="203"/>
                    </a:lnTo>
                    <a:lnTo>
                      <a:pt x="399" y="212"/>
                    </a:lnTo>
                    <a:lnTo>
                      <a:pt x="6" y="604"/>
                    </a:lnTo>
                    <a:lnTo>
                      <a:pt x="1" y="611"/>
                    </a:lnTo>
                    <a:lnTo>
                      <a:pt x="0" y="618"/>
                    </a:lnTo>
                    <a:lnTo>
                      <a:pt x="1" y="625"/>
                    </a:lnTo>
                    <a:lnTo>
                      <a:pt x="6" y="631"/>
                    </a:lnTo>
                    <a:lnTo>
                      <a:pt x="153" y="778"/>
                    </a:lnTo>
                    <a:close/>
                    <a:moveTo>
                      <a:pt x="535" y="85"/>
                    </a:moveTo>
                    <a:lnTo>
                      <a:pt x="615" y="166"/>
                    </a:lnTo>
                    <a:lnTo>
                      <a:pt x="687" y="238"/>
                    </a:lnTo>
                    <a:lnTo>
                      <a:pt x="687" y="238"/>
                    </a:lnTo>
                    <a:lnTo>
                      <a:pt x="694" y="245"/>
                    </a:lnTo>
                    <a:lnTo>
                      <a:pt x="591" y="350"/>
                    </a:lnTo>
                    <a:lnTo>
                      <a:pt x="431" y="189"/>
                    </a:lnTo>
                    <a:lnTo>
                      <a:pt x="535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231F2CDD-24AC-6355-6151-BB288D690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2 w 203"/>
                  <a:gd name="T13" fmla="*/ 17 h 19"/>
                  <a:gd name="T14" fmla="*/ 203 w 203"/>
                  <a:gd name="T15" fmla="*/ 10 h 19"/>
                  <a:gd name="T16" fmla="*/ 202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2" y="17"/>
                    </a:lnTo>
                    <a:lnTo>
                      <a:pt x="203" y="10"/>
                    </a:lnTo>
                    <a:lnTo>
                      <a:pt x="202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6ED924ED-4D8C-EE59-B2DD-9C929517F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75"/>
                <a:ext cx="68" cy="6"/>
              </a:xfrm>
              <a:custGeom>
                <a:avLst/>
                <a:gdLst>
                  <a:gd name="T0" fmla="*/ 10 w 203"/>
                  <a:gd name="T1" fmla="*/ 0 h 19"/>
                  <a:gd name="T2" fmla="*/ 3 w 203"/>
                  <a:gd name="T3" fmla="*/ 3 h 19"/>
                  <a:gd name="T4" fmla="*/ 0 w 203"/>
                  <a:gd name="T5" fmla="*/ 10 h 19"/>
                  <a:gd name="T6" fmla="*/ 3 w 203"/>
                  <a:gd name="T7" fmla="*/ 17 h 19"/>
                  <a:gd name="T8" fmla="*/ 10 w 203"/>
                  <a:gd name="T9" fmla="*/ 19 h 19"/>
                  <a:gd name="T10" fmla="*/ 193 w 203"/>
                  <a:gd name="T11" fmla="*/ 19 h 19"/>
                  <a:gd name="T12" fmla="*/ 201 w 203"/>
                  <a:gd name="T13" fmla="*/ 17 h 19"/>
                  <a:gd name="T14" fmla="*/ 203 w 203"/>
                  <a:gd name="T15" fmla="*/ 10 h 19"/>
                  <a:gd name="T16" fmla="*/ 201 w 203"/>
                  <a:gd name="T17" fmla="*/ 3 h 19"/>
                  <a:gd name="T18" fmla="*/ 193 w 203"/>
                  <a:gd name="T19" fmla="*/ 0 h 19"/>
                  <a:gd name="T20" fmla="*/ 10 w 203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3" h="19">
                    <a:moveTo>
                      <a:pt x="10" y="0"/>
                    </a:moveTo>
                    <a:lnTo>
                      <a:pt x="3" y="3"/>
                    </a:lnTo>
                    <a:lnTo>
                      <a:pt x="0" y="10"/>
                    </a:lnTo>
                    <a:lnTo>
                      <a:pt x="3" y="17"/>
                    </a:lnTo>
                    <a:lnTo>
                      <a:pt x="10" y="19"/>
                    </a:lnTo>
                    <a:lnTo>
                      <a:pt x="193" y="19"/>
                    </a:lnTo>
                    <a:lnTo>
                      <a:pt x="201" y="17"/>
                    </a:lnTo>
                    <a:lnTo>
                      <a:pt x="203" y="10"/>
                    </a:lnTo>
                    <a:lnTo>
                      <a:pt x="201" y="3"/>
                    </a:lnTo>
                    <a:lnTo>
                      <a:pt x="193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0919220B-69D4-ECD6-69AF-9F78673F4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6" y="1475"/>
                <a:ext cx="45" cy="6"/>
              </a:xfrm>
              <a:custGeom>
                <a:avLst/>
                <a:gdLst>
                  <a:gd name="T0" fmla="*/ 125 w 134"/>
                  <a:gd name="T1" fmla="*/ 0 h 19"/>
                  <a:gd name="T2" fmla="*/ 10 w 134"/>
                  <a:gd name="T3" fmla="*/ 0 h 19"/>
                  <a:gd name="T4" fmla="*/ 1 w 134"/>
                  <a:gd name="T5" fmla="*/ 3 h 19"/>
                  <a:gd name="T6" fmla="*/ 0 w 134"/>
                  <a:gd name="T7" fmla="*/ 10 h 19"/>
                  <a:gd name="T8" fmla="*/ 1 w 134"/>
                  <a:gd name="T9" fmla="*/ 17 h 19"/>
                  <a:gd name="T10" fmla="*/ 10 w 134"/>
                  <a:gd name="T11" fmla="*/ 19 h 19"/>
                  <a:gd name="T12" fmla="*/ 125 w 134"/>
                  <a:gd name="T13" fmla="*/ 19 h 19"/>
                  <a:gd name="T14" fmla="*/ 132 w 134"/>
                  <a:gd name="T15" fmla="*/ 17 h 19"/>
                  <a:gd name="T16" fmla="*/ 134 w 134"/>
                  <a:gd name="T17" fmla="*/ 10 h 19"/>
                  <a:gd name="T18" fmla="*/ 132 w 134"/>
                  <a:gd name="T19" fmla="*/ 3 h 19"/>
                  <a:gd name="T20" fmla="*/ 125 w 134"/>
                  <a:gd name="T2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19">
                    <a:moveTo>
                      <a:pt x="125" y="0"/>
                    </a:moveTo>
                    <a:lnTo>
                      <a:pt x="10" y="0"/>
                    </a:lnTo>
                    <a:lnTo>
                      <a:pt x="1" y="3"/>
                    </a:lnTo>
                    <a:lnTo>
                      <a:pt x="0" y="10"/>
                    </a:lnTo>
                    <a:lnTo>
                      <a:pt x="1" y="17"/>
                    </a:lnTo>
                    <a:lnTo>
                      <a:pt x="10" y="19"/>
                    </a:lnTo>
                    <a:lnTo>
                      <a:pt x="125" y="19"/>
                    </a:lnTo>
                    <a:lnTo>
                      <a:pt x="132" y="17"/>
                    </a:lnTo>
                    <a:lnTo>
                      <a:pt x="134" y="10"/>
                    </a:lnTo>
                    <a:lnTo>
                      <a:pt x="132" y="3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사각형: 둥근 모서리 12">
              <a:extLst>
                <a:ext uri="{FF2B5EF4-FFF2-40B4-BE49-F238E27FC236}">
                  <a16:creationId xmlns:a16="http://schemas.microsoft.com/office/drawing/2014/main" id="{C45CC800-2830-6DA1-90CE-D375BEAF8724}"/>
                </a:ext>
              </a:extLst>
            </p:cNvPr>
            <p:cNvSpPr/>
            <p:nvPr/>
          </p:nvSpPr>
          <p:spPr>
            <a:xfrm>
              <a:off x="535895" y="254804"/>
              <a:ext cx="3496169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85725" algn="ctr" latinLnBrk="0">
                <a:defRPr/>
              </a:pP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복부 장기 </a:t>
              </a:r>
              <a:r>
                <a:rPr lang="en-US" altLang="ko-KR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CT </a:t>
              </a:r>
              <a:r>
                <a:rPr lang="ko-KR" altLang="en-US" sz="1600" kern="0" dirty="0">
                  <a:ln w="12700">
                    <a:noFill/>
                  </a:ln>
                  <a:solidFill>
                    <a:srgbClr val="3D5374"/>
                  </a:solidFill>
                  <a:ea typeface="Tmon몬소리 Black" panose="02000A03000000000000" pitchFamily="2" charset="-127"/>
                </a:rPr>
                <a:t>시각화 프로그램    </a:t>
              </a:r>
              <a:endParaRPr lang="en-US" altLang="ko-KR" sz="1600" kern="0" dirty="0">
                <a:ln w="12700">
                  <a:noFill/>
                </a:ln>
                <a:solidFill>
                  <a:srgbClr val="3D5374"/>
                </a:solidFill>
                <a:ea typeface="Tmon몬소리 Black" panose="02000A03000000000000" pitchFamily="2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4F2E714-1E4F-CB63-BFFE-CC4128418EE1}"/>
                </a:ext>
              </a:extLst>
            </p:cNvPr>
            <p:cNvSpPr/>
            <p:nvPr/>
          </p:nvSpPr>
          <p:spPr>
            <a:xfrm>
              <a:off x="3689921" y="284204"/>
              <a:ext cx="295275" cy="295275"/>
            </a:xfrm>
            <a:prstGeom prst="ellipse">
              <a:avLst/>
            </a:prstGeom>
            <a:solidFill>
              <a:srgbClr val="3D53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자유형 10">
              <a:extLst>
                <a:ext uri="{FF2B5EF4-FFF2-40B4-BE49-F238E27FC236}">
                  <a16:creationId xmlns:a16="http://schemas.microsoft.com/office/drawing/2014/main" id="{C92EA3EB-4EDE-5BCB-864E-254FCECF1A78}"/>
                </a:ext>
              </a:extLst>
            </p:cNvPr>
            <p:cNvSpPr/>
            <p:nvPr/>
          </p:nvSpPr>
          <p:spPr>
            <a:xfrm>
              <a:off x="3745344" y="340640"/>
              <a:ext cx="189477" cy="186455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10750786-5401-E6BD-46EF-DEC905D2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0" y="797508"/>
            <a:ext cx="10294680" cy="579075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A323DE-677A-5CFC-9C59-F97F45C9A9A7}"/>
              </a:ext>
            </a:extLst>
          </p:cNvPr>
          <p:cNvSpPr/>
          <p:nvPr/>
        </p:nvSpPr>
        <p:spPr>
          <a:xfrm>
            <a:off x="1295399" y="907776"/>
            <a:ext cx="2355901" cy="5607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5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247</Words>
  <Application>Microsoft Macintosh PowerPoint</Application>
  <PresentationFormat>와이드스크린</PresentationFormat>
  <Paragraphs>64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휴먼엑스포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표지</dc:title>
  <dc:creator>이주승</dc:creator>
  <cp:lastModifiedBy>이주승</cp:lastModifiedBy>
  <cp:revision>13</cp:revision>
  <dcterms:created xsi:type="dcterms:W3CDTF">2023-10-21T20:23:45Z</dcterms:created>
  <dcterms:modified xsi:type="dcterms:W3CDTF">2023-10-24T05:09:39Z</dcterms:modified>
</cp:coreProperties>
</file>